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368" r:id="rId2"/>
    <p:sldId id="375" r:id="rId3"/>
    <p:sldId id="373" r:id="rId4"/>
    <p:sldId id="377" r:id="rId5"/>
    <p:sldId id="369" r:id="rId6"/>
    <p:sldId id="370" r:id="rId7"/>
    <p:sldId id="371" r:id="rId8"/>
    <p:sldId id="372" r:id="rId9"/>
    <p:sldId id="378" r:id="rId10"/>
    <p:sldId id="379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AA"/>
    <a:srgbClr val="7C70B0"/>
    <a:srgbClr val="66FF33"/>
    <a:srgbClr val="009900"/>
    <a:srgbClr val="07408B"/>
    <a:srgbClr val="008000"/>
    <a:srgbClr val="CC3300"/>
    <a:srgbClr val="685AA4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713" autoAdjust="0"/>
  </p:normalViewPr>
  <p:slideViewPr>
    <p:cSldViewPr snapToGrid="0">
      <p:cViewPr varScale="1">
        <p:scale>
          <a:sx n="61" d="100"/>
          <a:sy n="61" d="100"/>
        </p:scale>
        <p:origin x="9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48C38-1EDF-458B-BA55-45432FAA357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0642D29-31DF-4AF4-B776-66A85099282A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Познавательная и исследовательская</a:t>
          </a:r>
          <a:r>
            <a:rPr lang="ru-RU" b="1" baseline="0" dirty="0">
              <a:solidFill>
                <a:schemeClr val="tx1"/>
              </a:solidFill>
            </a:rPr>
            <a:t>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9698BD0B-D959-4883-8842-94159943D46E}" type="parTrans" cxnId="{C06CFCEE-082C-4A3C-B6B9-5582315011FA}">
      <dgm:prSet/>
      <dgm:spPr/>
      <dgm:t>
        <a:bodyPr/>
        <a:lstStyle/>
        <a:p>
          <a:endParaRPr lang="ru-RU"/>
        </a:p>
      </dgm:t>
    </dgm:pt>
    <dgm:pt modelId="{AB8D807C-9D5B-47DE-8B26-977282E0B2CD}" type="sibTrans" cxnId="{C06CFCEE-082C-4A3C-B6B9-5582315011FA}">
      <dgm:prSet/>
      <dgm:spPr/>
      <dgm:t>
        <a:bodyPr/>
        <a:lstStyle/>
        <a:p>
          <a:endParaRPr lang="ru-RU"/>
        </a:p>
      </dgm:t>
    </dgm:pt>
    <dgm:pt modelId="{FDE3BDED-4EEA-43A2-913C-C420E12EA3A0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Любовь к искусству, труду</a:t>
          </a:r>
        </a:p>
      </dgm:t>
    </dgm:pt>
    <dgm:pt modelId="{E169D7FF-CBB0-4CB1-B389-C92180902BD5}" type="parTrans" cxnId="{4D5D8986-9087-4171-932B-6D555892DF5B}">
      <dgm:prSet/>
      <dgm:spPr/>
      <dgm:t>
        <a:bodyPr/>
        <a:lstStyle/>
        <a:p>
          <a:endParaRPr lang="ru-RU"/>
        </a:p>
      </dgm:t>
    </dgm:pt>
    <dgm:pt modelId="{4D88C6EE-ED32-47A3-AF05-A515450769F1}" type="sibTrans" cxnId="{4D5D8986-9087-4171-932B-6D555892DF5B}">
      <dgm:prSet/>
      <dgm:spPr/>
      <dgm:t>
        <a:bodyPr/>
        <a:lstStyle/>
        <a:p>
          <a:endParaRPr lang="ru-RU"/>
        </a:p>
      </dgm:t>
    </dgm:pt>
    <dgm:pt modelId="{272F8352-D4F5-424E-8DA0-5EEC468DC32E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Умение работать в команде</a:t>
          </a:r>
        </a:p>
      </dgm:t>
    </dgm:pt>
    <dgm:pt modelId="{6F131CE1-2FE9-48DE-8E9C-CE8E31D94B64}" type="parTrans" cxnId="{AC1B2E64-55FB-4C81-87EA-8CB70BE36CC1}">
      <dgm:prSet/>
      <dgm:spPr/>
      <dgm:t>
        <a:bodyPr/>
        <a:lstStyle/>
        <a:p>
          <a:endParaRPr lang="ru-RU"/>
        </a:p>
      </dgm:t>
    </dgm:pt>
    <dgm:pt modelId="{BEBA8AE2-B81C-45EE-9E38-5D1F589AB705}" type="sibTrans" cxnId="{AC1B2E64-55FB-4C81-87EA-8CB70BE36CC1}">
      <dgm:prSet/>
      <dgm:spPr/>
      <dgm:t>
        <a:bodyPr/>
        <a:lstStyle/>
        <a:p>
          <a:endParaRPr lang="ru-RU"/>
        </a:p>
      </dgm:t>
    </dgm:pt>
    <dgm:pt modelId="{C97D7414-83E2-45D2-ACD4-3860DEFC08DC}" type="pres">
      <dgm:prSet presAssocID="{7A948C38-1EDF-458B-BA55-45432FAA35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1B1C7-0BF8-44E2-849A-207772D39CE3}" type="pres">
      <dgm:prSet presAssocID="{E0642D29-31DF-4AF4-B776-66A85099282A}" presName="parentLin" presStyleCnt="0"/>
      <dgm:spPr/>
    </dgm:pt>
    <dgm:pt modelId="{BB4DCEE0-CCCF-4A53-BBDA-7EA278C1AFAF}" type="pres">
      <dgm:prSet presAssocID="{E0642D29-31DF-4AF4-B776-66A8509928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023685-B83E-47C3-8D54-F03E6634270A}" type="pres">
      <dgm:prSet presAssocID="{E0642D29-31DF-4AF4-B776-66A85099282A}" presName="parentText" presStyleLbl="node1" presStyleIdx="0" presStyleCnt="3" custLinFactNeighborX="-89821" custLinFactNeighborY="1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4F2E1-7AF4-4A09-94EE-2A56D14445C3}" type="pres">
      <dgm:prSet presAssocID="{E0642D29-31DF-4AF4-B776-66A85099282A}" presName="negativeSpace" presStyleCnt="0"/>
      <dgm:spPr/>
    </dgm:pt>
    <dgm:pt modelId="{2EC048A4-6B39-4098-BE40-F4890242E019}" type="pres">
      <dgm:prSet presAssocID="{E0642D29-31DF-4AF4-B776-66A85099282A}" presName="childText" presStyleLbl="conFgAcc1" presStyleIdx="0" presStyleCnt="3">
        <dgm:presLayoutVars>
          <dgm:bulletEnabled val="1"/>
        </dgm:presLayoutVars>
      </dgm:prSet>
      <dgm:spPr/>
    </dgm:pt>
    <dgm:pt modelId="{123D1B05-384D-4D90-B638-AE936EB75B06}" type="pres">
      <dgm:prSet presAssocID="{AB8D807C-9D5B-47DE-8B26-977282E0B2CD}" presName="spaceBetweenRectangles" presStyleCnt="0"/>
      <dgm:spPr/>
    </dgm:pt>
    <dgm:pt modelId="{36DA2C21-222A-4B7B-9D0C-F3D84ED8A5A8}" type="pres">
      <dgm:prSet presAssocID="{FDE3BDED-4EEA-43A2-913C-C420E12EA3A0}" presName="parentLin" presStyleCnt="0"/>
      <dgm:spPr/>
    </dgm:pt>
    <dgm:pt modelId="{F591EEA6-CBEC-42D1-99AF-F6754364DB2A}" type="pres">
      <dgm:prSet presAssocID="{FDE3BDED-4EEA-43A2-913C-C420E12EA3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B22EFB7-0EB1-4650-85D3-5C5EB4EA6694}" type="pres">
      <dgm:prSet presAssocID="{FDE3BDED-4EEA-43A2-913C-C420E12EA3A0}" presName="parentText" presStyleLbl="node1" presStyleIdx="1" presStyleCnt="3" custLinFactX="6065" custLinFactNeighborX="100000" custLinFactNeighborY="3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EF071-756F-499B-8DB4-B713CEDEB6E2}" type="pres">
      <dgm:prSet presAssocID="{FDE3BDED-4EEA-43A2-913C-C420E12EA3A0}" presName="negativeSpace" presStyleCnt="0"/>
      <dgm:spPr/>
    </dgm:pt>
    <dgm:pt modelId="{CD1C0CD2-1670-415C-AA38-A13224FD66EB}" type="pres">
      <dgm:prSet presAssocID="{FDE3BDED-4EEA-43A2-913C-C420E12EA3A0}" presName="childText" presStyleLbl="conFgAcc1" presStyleIdx="1" presStyleCnt="3">
        <dgm:presLayoutVars>
          <dgm:bulletEnabled val="1"/>
        </dgm:presLayoutVars>
      </dgm:prSet>
      <dgm:spPr/>
    </dgm:pt>
    <dgm:pt modelId="{762BE712-F339-460F-A570-6E9C6B8E9D4A}" type="pres">
      <dgm:prSet presAssocID="{4D88C6EE-ED32-47A3-AF05-A515450769F1}" presName="spaceBetweenRectangles" presStyleCnt="0"/>
      <dgm:spPr/>
    </dgm:pt>
    <dgm:pt modelId="{BB9AA7DD-9A9A-4969-BFBE-7C58AFEA893C}" type="pres">
      <dgm:prSet presAssocID="{272F8352-D4F5-424E-8DA0-5EEC468DC32E}" presName="parentLin" presStyleCnt="0"/>
      <dgm:spPr/>
    </dgm:pt>
    <dgm:pt modelId="{C01206DE-F50A-4FB2-8A7F-C74ED6FB14E8}" type="pres">
      <dgm:prSet presAssocID="{272F8352-D4F5-424E-8DA0-5EEC468DC32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EA8E3C0-15D1-488D-850E-172082951D42}" type="pres">
      <dgm:prSet presAssocID="{272F8352-D4F5-424E-8DA0-5EEC468DC32E}" presName="parentText" presStyleLbl="node1" presStyleIdx="2" presStyleCnt="3" custLinFactX="28476" custLinFactNeighborX="100000" custLinFactNeighborY="12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10A56-F925-41A3-B009-299F4D575C6C}" type="pres">
      <dgm:prSet presAssocID="{272F8352-D4F5-424E-8DA0-5EEC468DC32E}" presName="negativeSpace" presStyleCnt="0"/>
      <dgm:spPr/>
    </dgm:pt>
    <dgm:pt modelId="{BFF76CA1-CA48-4E75-8004-97F6F0F78CB4}" type="pres">
      <dgm:prSet presAssocID="{272F8352-D4F5-424E-8DA0-5EEC468DC32E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4D5D8986-9087-4171-932B-6D555892DF5B}" srcId="{7A948C38-1EDF-458B-BA55-45432FAA357B}" destId="{FDE3BDED-4EEA-43A2-913C-C420E12EA3A0}" srcOrd="1" destOrd="0" parTransId="{E169D7FF-CBB0-4CB1-B389-C92180902BD5}" sibTransId="{4D88C6EE-ED32-47A3-AF05-A515450769F1}"/>
    <dgm:cxn modelId="{6FA1587B-BD42-4B5C-B9A7-2AB1F2782137}" type="presOf" srcId="{FDE3BDED-4EEA-43A2-913C-C420E12EA3A0}" destId="{CB22EFB7-0EB1-4650-85D3-5C5EB4EA6694}" srcOrd="1" destOrd="0" presId="urn:microsoft.com/office/officeart/2005/8/layout/list1"/>
    <dgm:cxn modelId="{C06CFCEE-082C-4A3C-B6B9-5582315011FA}" srcId="{7A948C38-1EDF-458B-BA55-45432FAA357B}" destId="{E0642D29-31DF-4AF4-B776-66A85099282A}" srcOrd="0" destOrd="0" parTransId="{9698BD0B-D959-4883-8842-94159943D46E}" sibTransId="{AB8D807C-9D5B-47DE-8B26-977282E0B2CD}"/>
    <dgm:cxn modelId="{CAFA8E0A-C786-4CA9-82AD-EE830258D88B}" type="presOf" srcId="{FDE3BDED-4EEA-43A2-913C-C420E12EA3A0}" destId="{F591EEA6-CBEC-42D1-99AF-F6754364DB2A}" srcOrd="0" destOrd="0" presId="urn:microsoft.com/office/officeart/2005/8/layout/list1"/>
    <dgm:cxn modelId="{441C416A-A0B6-4AF0-B9D0-C217A5019A84}" type="presOf" srcId="{7A948C38-1EDF-458B-BA55-45432FAA357B}" destId="{C97D7414-83E2-45D2-ACD4-3860DEFC08DC}" srcOrd="0" destOrd="0" presId="urn:microsoft.com/office/officeart/2005/8/layout/list1"/>
    <dgm:cxn modelId="{20FEA2B8-DA26-4AAF-AFC7-990530F7D6E6}" type="presOf" srcId="{E0642D29-31DF-4AF4-B776-66A85099282A}" destId="{26023685-B83E-47C3-8D54-F03E6634270A}" srcOrd="1" destOrd="0" presId="urn:microsoft.com/office/officeart/2005/8/layout/list1"/>
    <dgm:cxn modelId="{9DBD9C39-B026-4CC0-A8E9-E31AFE9C156D}" type="presOf" srcId="{E0642D29-31DF-4AF4-B776-66A85099282A}" destId="{BB4DCEE0-CCCF-4A53-BBDA-7EA278C1AFAF}" srcOrd="0" destOrd="0" presId="urn:microsoft.com/office/officeart/2005/8/layout/list1"/>
    <dgm:cxn modelId="{5CF0F4A2-FA2E-47EC-86E5-DB688C928170}" type="presOf" srcId="{272F8352-D4F5-424E-8DA0-5EEC468DC32E}" destId="{1EA8E3C0-15D1-488D-850E-172082951D42}" srcOrd="1" destOrd="0" presId="urn:microsoft.com/office/officeart/2005/8/layout/list1"/>
    <dgm:cxn modelId="{3359D4F6-01A6-4833-89B0-8BDE84DCB9AB}" type="presOf" srcId="{272F8352-D4F5-424E-8DA0-5EEC468DC32E}" destId="{C01206DE-F50A-4FB2-8A7F-C74ED6FB14E8}" srcOrd="0" destOrd="0" presId="urn:microsoft.com/office/officeart/2005/8/layout/list1"/>
    <dgm:cxn modelId="{AC1B2E64-55FB-4C81-87EA-8CB70BE36CC1}" srcId="{7A948C38-1EDF-458B-BA55-45432FAA357B}" destId="{272F8352-D4F5-424E-8DA0-5EEC468DC32E}" srcOrd="2" destOrd="0" parTransId="{6F131CE1-2FE9-48DE-8E9C-CE8E31D94B64}" sibTransId="{BEBA8AE2-B81C-45EE-9E38-5D1F589AB705}"/>
    <dgm:cxn modelId="{FA338B83-BBA0-43D8-8381-C31B30398E95}" type="presParOf" srcId="{C97D7414-83E2-45D2-ACD4-3860DEFC08DC}" destId="{DAB1B1C7-0BF8-44E2-849A-207772D39CE3}" srcOrd="0" destOrd="0" presId="urn:microsoft.com/office/officeart/2005/8/layout/list1"/>
    <dgm:cxn modelId="{F3456D6F-1DDB-4844-AD3E-BDBF254B0DBF}" type="presParOf" srcId="{DAB1B1C7-0BF8-44E2-849A-207772D39CE3}" destId="{BB4DCEE0-CCCF-4A53-BBDA-7EA278C1AFAF}" srcOrd="0" destOrd="0" presId="urn:microsoft.com/office/officeart/2005/8/layout/list1"/>
    <dgm:cxn modelId="{03F6E869-683E-46E8-BB38-0189FDF7496A}" type="presParOf" srcId="{DAB1B1C7-0BF8-44E2-849A-207772D39CE3}" destId="{26023685-B83E-47C3-8D54-F03E6634270A}" srcOrd="1" destOrd="0" presId="urn:microsoft.com/office/officeart/2005/8/layout/list1"/>
    <dgm:cxn modelId="{E0B09619-FF93-48BD-97BB-A60A4814AFEB}" type="presParOf" srcId="{C97D7414-83E2-45D2-ACD4-3860DEFC08DC}" destId="{FBC4F2E1-7AF4-4A09-94EE-2A56D14445C3}" srcOrd="1" destOrd="0" presId="urn:microsoft.com/office/officeart/2005/8/layout/list1"/>
    <dgm:cxn modelId="{48FE82A3-55B8-4DA3-BB20-D18734B750EE}" type="presParOf" srcId="{C97D7414-83E2-45D2-ACD4-3860DEFC08DC}" destId="{2EC048A4-6B39-4098-BE40-F4890242E019}" srcOrd="2" destOrd="0" presId="urn:microsoft.com/office/officeart/2005/8/layout/list1"/>
    <dgm:cxn modelId="{76CCD230-C0DF-4E4F-B202-DE0B0AC7A316}" type="presParOf" srcId="{C97D7414-83E2-45D2-ACD4-3860DEFC08DC}" destId="{123D1B05-384D-4D90-B638-AE936EB75B06}" srcOrd="3" destOrd="0" presId="urn:microsoft.com/office/officeart/2005/8/layout/list1"/>
    <dgm:cxn modelId="{2E964FD3-B557-4D06-89C0-7806006A05F2}" type="presParOf" srcId="{C97D7414-83E2-45D2-ACD4-3860DEFC08DC}" destId="{36DA2C21-222A-4B7B-9D0C-F3D84ED8A5A8}" srcOrd="4" destOrd="0" presId="urn:microsoft.com/office/officeart/2005/8/layout/list1"/>
    <dgm:cxn modelId="{775767CD-9069-422A-8A47-4C910D3CC9FD}" type="presParOf" srcId="{36DA2C21-222A-4B7B-9D0C-F3D84ED8A5A8}" destId="{F591EEA6-CBEC-42D1-99AF-F6754364DB2A}" srcOrd="0" destOrd="0" presId="urn:microsoft.com/office/officeart/2005/8/layout/list1"/>
    <dgm:cxn modelId="{74D2D1F3-1E0E-4F75-8F56-AD3E89DDF087}" type="presParOf" srcId="{36DA2C21-222A-4B7B-9D0C-F3D84ED8A5A8}" destId="{CB22EFB7-0EB1-4650-85D3-5C5EB4EA6694}" srcOrd="1" destOrd="0" presId="urn:microsoft.com/office/officeart/2005/8/layout/list1"/>
    <dgm:cxn modelId="{40BFB9F0-69DA-4A4D-8B94-674E40112B43}" type="presParOf" srcId="{C97D7414-83E2-45D2-ACD4-3860DEFC08DC}" destId="{A1AEF071-756F-499B-8DB4-B713CEDEB6E2}" srcOrd="5" destOrd="0" presId="urn:microsoft.com/office/officeart/2005/8/layout/list1"/>
    <dgm:cxn modelId="{DDAE362D-EB9E-4AFE-A665-F97716936F04}" type="presParOf" srcId="{C97D7414-83E2-45D2-ACD4-3860DEFC08DC}" destId="{CD1C0CD2-1670-415C-AA38-A13224FD66EB}" srcOrd="6" destOrd="0" presId="urn:microsoft.com/office/officeart/2005/8/layout/list1"/>
    <dgm:cxn modelId="{EB5BCB6D-645E-42FB-BE68-E86048C9DE98}" type="presParOf" srcId="{C97D7414-83E2-45D2-ACD4-3860DEFC08DC}" destId="{762BE712-F339-460F-A570-6E9C6B8E9D4A}" srcOrd="7" destOrd="0" presId="urn:microsoft.com/office/officeart/2005/8/layout/list1"/>
    <dgm:cxn modelId="{A30624FB-B977-4DFD-A34A-7019F25D32DD}" type="presParOf" srcId="{C97D7414-83E2-45D2-ACD4-3860DEFC08DC}" destId="{BB9AA7DD-9A9A-4969-BFBE-7C58AFEA893C}" srcOrd="8" destOrd="0" presId="urn:microsoft.com/office/officeart/2005/8/layout/list1"/>
    <dgm:cxn modelId="{6336D543-464C-4651-ADE1-D6CB8F7EFA75}" type="presParOf" srcId="{BB9AA7DD-9A9A-4969-BFBE-7C58AFEA893C}" destId="{C01206DE-F50A-4FB2-8A7F-C74ED6FB14E8}" srcOrd="0" destOrd="0" presId="urn:microsoft.com/office/officeart/2005/8/layout/list1"/>
    <dgm:cxn modelId="{2A774204-9B9A-453A-9E9D-51606162FA32}" type="presParOf" srcId="{BB9AA7DD-9A9A-4969-BFBE-7C58AFEA893C}" destId="{1EA8E3C0-15D1-488D-850E-172082951D42}" srcOrd="1" destOrd="0" presId="urn:microsoft.com/office/officeart/2005/8/layout/list1"/>
    <dgm:cxn modelId="{39D71257-1B59-402A-A4D0-C88A67737EB9}" type="presParOf" srcId="{C97D7414-83E2-45D2-ACD4-3860DEFC08DC}" destId="{2C810A56-F925-41A3-B009-299F4D575C6C}" srcOrd="9" destOrd="0" presId="urn:microsoft.com/office/officeart/2005/8/layout/list1"/>
    <dgm:cxn modelId="{1F7731D2-B356-4E63-8C20-EB5931A0F78B}" type="presParOf" srcId="{C97D7414-83E2-45D2-ACD4-3860DEFC08DC}" destId="{BFF76CA1-CA48-4E75-8004-97F6F0F78C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992BB-526A-4587-A8E1-F8D84B7A6F2D}" type="doc">
      <dgm:prSet loTypeId="urn:microsoft.com/office/officeart/2005/8/layout/vList2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9DE6AD5-F078-420C-85F6-DD787DBE2C5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«Орлята России» уникальный проект объединяющий детей, учителей, родителей и наставников.</a:t>
          </a:r>
        </a:p>
      </dgm:t>
    </dgm:pt>
    <dgm:pt modelId="{345A792B-DECD-43B1-BE66-917E4CE23E2B}" type="parTrans" cxnId="{5E23A868-A57C-4218-80D4-E1EC58758DCA}">
      <dgm:prSet/>
      <dgm:spPr/>
      <dgm:t>
        <a:bodyPr/>
        <a:lstStyle/>
        <a:p>
          <a:endParaRPr lang="ru-RU"/>
        </a:p>
      </dgm:t>
    </dgm:pt>
    <dgm:pt modelId="{B2E9DCCE-9145-4E13-85E2-72CAC458C354}" type="sibTrans" cxnId="{5E23A868-A57C-4218-80D4-E1EC58758DCA}">
      <dgm:prSet/>
      <dgm:spPr/>
      <dgm:t>
        <a:bodyPr/>
        <a:lstStyle/>
        <a:p>
          <a:endParaRPr lang="ru-RU"/>
        </a:p>
      </dgm:t>
    </dgm:pt>
    <dgm:pt modelId="{EC17EE82-1FA3-4195-BF98-5DF9B7A5D07A}" type="pres">
      <dgm:prSet presAssocID="{D7B992BB-526A-4587-A8E1-F8D84B7A6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0F84D-3354-4A73-9CD5-AB342BEF74C1}" type="pres">
      <dgm:prSet presAssocID="{C9DE6AD5-F078-420C-85F6-DD787DBE2C5D}" presName="parentText" presStyleLbl="node1" presStyleIdx="0" presStyleCnt="1" custLinFactNeighborX="-4788" custLinFactNeighborY="1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3A868-A57C-4218-80D4-E1EC58758DCA}" srcId="{D7B992BB-526A-4587-A8E1-F8D84B7A6F2D}" destId="{C9DE6AD5-F078-420C-85F6-DD787DBE2C5D}" srcOrd="0" destOrd="0" parTransId="{345A792B-DECD-43B1-BE66-917E4CE23E2B}" sibTransId="{B2E9DCCE-9145-4E13-85E2-72CAC458C354}"/>
    <dgm:cxn modelId="{DE441659-1A34-4C1A-A4FA-8FC56ADFA67A}" type="presOf" srcId="{D7B992BB-526A-4587-A8E1-F8D84B7A6F2D}" destId="{EC17EE82-1FA3-4195-BF98-5DF9B7A5D07A}" srcOrd="0" destOrd="0" presId="urn:microsoft.com/office/officeart/2005/8/layout/vList2"/>
    <dgm:cxn modelId="{02A1C89C-54EC-4912-BD1F-74FC935C9F26}" type="presOf" srcId="{C9DE6AD5-F078-420C-85F6-DD787DBE2C5D}" destId="{ED60F84D-3354-4A73-9CD5-AB342BEF74C1}" srcOrd="0" destOrd="0" presId="urn:microsoft.com/office/officeart/2005/8/layout/vList2"/>
    <dgm:cxn modelId="{56736FF8-2BE9-4876-8534-0565FFAB011A}" type="presParOf" srcId="{EC17EE82-1FA3-4195-BF98-5DF9B7A5D07A}" destId="{ED60F84D-3354-4A73-9CD5-AB342BEF74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981B5-9B82-4843-BC99-D4B892E1DCDC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4DAE9CD-A2C4-4EED-978A-7B1BDADB04D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Интерес к спорту</a:t>
          </a:r>
        </a:p>
      </dgm:t>
    </dgm:pt>
    <dgm:pt modelId="{8BFF5222-AC28-4C80-B6C4-2147896C2AE4}" type="parTrans" cxnId="{5B0FEC05-AC4C-4EFA-B162-42A0B204B556}">
      <dgm:prSet/>
      <dgm:spPr/>
      <dgm:t>
        <a:bodyPr/>
        <a:lstStyle/>
        <a:p>
          <a:endParaRPr lang="ru-RU"/>
        </a:p>
      </dgm:t>
    </dgm:pt>
    <dgm:pt modelId="{C6D19743-F2C1-41D8-AB7F-82F08AF493DD}" type="sibTrans" cxnId="{5B0FEC05-AC4C-4EFA-B162-42A0B204B556}">
      <dgm:prSet/>
      <dgm:spPr/>
      <dgm:t>
        <a:bodyPr/>
        <a:lstStyle/>
        <a:p>
          <a:endParaRPr lang="ru-RU"/>
        </a:p>
      </dgm:t>
    </dgm:pt>
    <dgm:pt modelId="{13A24935-FE44-4F41-9ABC-D2EF118D66CC}">
      <dgm:prSet phldrT="[Текст]"/>
      <dgm:spPr>
        <a:solidFill>
          <a:srgbClr val="66FF33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Волонтерский потенциал</a:t>
          </a:r>
        </a:p>
      </dgm:t>
    </dgm:pt>
    <dgm:pt modelId="{02EFD504-DC9C-4353-AB0B-ADB4A2C42BC4}" type="parTrans" cxnId="{0EBBDCB5-3F81-43B4-BCD7-5206F556577A}">
      <dgm:prSet/>
      <dgm:spPr/>
      <dgm:t>
        <a:bodyPr/>
        <a:lstStyle/>
        <a:p>
          <a:endParaRPr lang="ru-RU"/>
        </a:p>
      </dgm:t>
    </dgm:pt>
    <dgm:pt modelId="{BD23F135-94F0-493B-BFCB-DEDB6EAE2EA5}" type="sibTrans" cxnId="{0EBBDCB5-3F81-43B4-BCD7-5206F556577A}">
      <dgm:prSet/>
      <dgm:spPr/>
      <dgm:t>
        <a:bodyPr/>
        <a:lstStyle/>
        <a:p>
          <a:endParaRPr lang="ru-RU"/>
        </a:p>
      </dgm:t>
    </dgm:pt>
    <dgm:pt modelId="{E599CA0A-3EC3-4AA7-964D-D3F8FE21B55E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Экологическая культура</a:t>
          </a:r>
        </a:p>
      </dgm:t>
    </dgm:pt>
    <dgm:pt modelId="{CD511ED9-E1C4-40DB-BBC1-7F7C29437D87}" type="parTrans" cxnId="{23D2F8C3-FF12-4600-887A-93FDA2F87685}">
      <dgm:prSet/>
      <dgm:spPr/>
      <dgm:t>
        <a:bodyPr/>
        <a:lstStyle/>
        <a:p>
          <a:endParaRPr lang="ru-RU"/>
        </a:p>
      </dgm:t>
    </dgm:pt>
    <dgm:pt modelId="{C9F7E063-742F-44B8-9C5D-04F1CAA61870}" type="sibTrans" cxnId="{23D2F8C3-FF12-4600-887A-93FDA2F87685}">
      <dgm:prSet/>
      <dgm:spPr/>
      <dgm:t>
        <a:bodyPr/>
        <a:lstStyle/>
        <a:p>
          <a:endParaRPr lang="ru-RU"/>
        </a:p>
      </dgm:t>
    </dgm:pt>
    <dgm:pt modelId="{724C09A5-EF5C-49A2-B0CA-F347B24CD051}">
      <dgm:prSet phldrT="[Текст]"/>
      <dgm:spPr>
        <a:solidFill>
          <a:srgbClr val="7C70B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Уважение своей малой родины, традиций</a:t>
          </a:r>
        </a:p>
      </dgm:t>
    </dgm:pt>
    <dgm:pt modelId="{9E3B94D2-3061-44DD-93E1-A8582280E374}" type="parTrans" cxnId="{6F945E8E-E742-4E48-B4BD-9A0C18A79434}">
      <dgm:prSet/>
      <dgm:spPr/>
      <dgm:t>
        <a:bodyPr/>
        <a:lstStyle/>
        <a:p>
          <a:endParaRPr lang="ru-RU"/>
        </a:p>
      </dgm:t>
    </dgm:pt>
    <dgm:pt modelId="{6A5BA536-56B8-4CF8-961E-828BC31E0493}" type="sibTrans" cxnId="{6F945E8E-E742-4E48-B4BD-9A0C18A79434}">
      <dgm:prSet/>
      <dgm:spPr/>
      <dgm:t>
        <a:bodyPr/>
        <a:lstStyle/>
        <a:p>
          <a:endParaRPr lang="ru-RU"/>
        </a:p>
      </dgm:t>
    </dgm:pt>
    <dgm:pt modelId="{6FB2659C-C466-4787-AD87-5738C9C81782}" type="pres">
      <dgm:prSet presAssocID="{42E981B5-9B82-4843-BC99-D4B892E1DC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AD255-BD72-48DA-A042-C336E3CF9291}" type="pres">
      <dgm:prSet presAssocID="{84DAE9CD-A2C4-4EED-978A-7B1BDADB04D2}" presName="parentLin" presStyleCnt="0"/>
      <dgm:spPr/>
    </dgm:pt>
    <dgm:pt modelId="{3329C033-D645-4BBA-8A14-AF8D36A4D9DC}" type="pres">
      <dgm:prSet presAssocID="{84DAE9CD-A2C4-4EED-978A-7B1BDADB04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F12D573-4327-46EC-B7BF-A9778A01BE36}" type="pres">
      <dgm:prSet presAssocID="{84DAE9CD-A2C4-4EED-978A-7B1BDADB04D2}" presName="parentText" presStyleLbl="node1" presStyleIdx="0" presStyleCnt="4" custLinFactNeighborX="-100000" custLinFactNeighborY="-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1D45F-937F-454F-BE96-2F590DFE6BA8}" type="pres">
      <dgm:prSet presAssocID="{84DAE9CD-A2C4-4EED-978A-7B1BDADB04D2}" presName="negativeSpace" presStyleCnt="0"/>
      <dgm:spPr/>
    </dgm:pt>
    <dgm:pt modelId="{FAF254C8-366B-4E84-95F5-DB3F534FE227}" type="pres">
      <dgm:prSet presAssocID="{84DAE9CD-A2C4-4EED-978A-7B1BDADB04D2}" presName="childText" presStyleLbl="conFgAcc1" presStyleIdx="0" presStyleCnt="4">
        <dgm:presLayoutVars>
          <dgm:bulletEnabled val="1"/>
        </dgm:presLayoutVars>
      </dgm:prSet>
      <dgm:spPr/>
    </dgm:pt>
    <dgm:pt modelId="{F08BF207-5484-44AB-B941-11DCE0A0B32C}" type="pres">
      <dgm:prSet presAssocID="{C6D19743-F2C1-41D8-AB7F-82F08AF493DD}" presName="spaceBetweenRectangles" presStyleCnt="0"/>
      <dgm:spPr/>
    </dgm:pt>
    <dgm:pt modelId="{D7C6E179-7C0F-44E3-82A5-EDD18D95197F}" type="pres">
      <dgm:prSet presAssocID="{13A24935-FE44-4F41-9ABC-D2EF118D66CC}" presName="parentLin" presStyleCnt="0"/>
      <dgm:spPr/>
    </dgm:pt>
    <dgm:pt modelId="{61687054-BBA5-4D2E-9AFF-EA99C233ACBE}" type="pres">
      <dgm:prSet presAssocID="{13A24935-FE44-4F41-9ABC-D2EF118D66C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9B1769-E454-47C1-9A0B-207513318B56}" type="pres">
      <dgm:prSet presAssocID="{13A24935-FE44-4F41-9ABC-D2EF118D66CC}" presName="parentText" presStyleLbl="node1" presStyleIdx="1" presStyleCnt="4" custLinFactX="2182" custLinFactNeighborX="100000" custLinFactNeighborY="-3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65510-48BA-47F1-A093-90795F31997A}" type="pres">
      <dgm:prSet presAssocID="{13A24935-FE44-4F41-9ABC-D2EF118D66CC}" presName="negativeSpace" presStyleCnt="0"/>
      <dgm:spPr/>
    </dgm:pt>
    <dgm:pt modelId="{349C4B4A-0233-4677-A453-4DB27712F5A2}" type="pres">
      <dgm:prSet presAssocID="{13A24935-FE44-4F41-9ABC-D2EF118D66CC}" presName="childText" presStyleLbl="conFgAcc1" presStyleIdx="1" presStyleCnt="4">
        <dgm:presLayoutVars>
          <dgm:bulletEnabled val="1"/>
        </dgm:presLayoutVars>
      </dgm:prSet>
      <dgm:spPr/>
    </dgm:pt>
    <dgm:pt modelId="{1631C1A6-A3EF-40C7-A46B-34FD3AB62ECE}" type="pres">
      <dgm:prSet presAssocID="{BD23F135-94F0-493B-BFCB-DEDB6EAE2EA5}" presName="spaceBetweenRectangles" presStyleCnt="0"/>
      <dgm:spPr/>
    </dgm:pt>
    <dgm:pt modelId="{D9D46BE3-D8E8-45F3-B31C-C46DB8A37FBC}" type="pres">
      <dgm:prSet presAssocID="{E599CA0A-3EC3-4AA7-964D-D3F8FE21B55E}" presName="parentLin" presStyleCnt="0"/>
      <dgm:spPr/>
    </dgm:pt>
    <dgm:pt modelId="{EBE4DE6A-81F4-4DDF-AB0A-77CAD74380F8}" type="pres">
      <dgm:prSet presAssocID="{E599CA0A-3EC3-4AA7-964D-D3F8FE21B55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C5DCA2D-C6EB-43EF-B5F8-01265D7EE275}" type="pres">
      <dgm:prSet presAssocID="{E599CA0A-3EC3-4AA7-964D-D3F8FE21B55E}" presName="parentText" presStyleLbl="node1" presStyleIdx="2" presStyleCnt="4" custLinFactX="191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8D7FE-2653-4095-B54F-F9D2F7912ACB}" type="pres">
      <dgm:prSet presAssocID="{E599CA0A-3EC3-4AA7-964D-D3F8FE21B55E}" presName="negativeSpace" presStyleCnt="0"/>
      <dgm:spPr/>
    </dgm:pt>
    <dgm:pt modelId="{68E2A76A-EB72-4D4E-AB97-4A7349D9B585}" type="pres">
      <dgm:prSet presAssocID="{E599CA0A-3EC3-4AA7-964D-D3F8FE21B55E}" presName="childText" presStyleLbl="conFgAcc1" presStyleIdx="2" presStyleCnt="4">
        <dgm:presLayoutVars>
          <dgm:bulletEnabled val="1"/>
        </dgm:presLayoutVars>
      </dgm:prSet>
      <dgm:spPr/>
    </dgm:pt>
    <dgm:pt modelId="{7DD6A415-2E0E-4714-9A5A-C60DC84AFE4A}" type="pres">
      <dgm:prSet presAssocID="{C9F7E063-742F-44B8-9C5D-04F1CAA61870}" presName="spaceBetweenRectangles" presStyleCnt="0"/>
      <dgm:spPr/>
    </dgm:pt>
    <dgm:pt modelId="{B03B007D-163A-4694-866E-C2A3F3845403}" type="pres">
      <dgm:prSet presAssocID="{724C09A5-EF5C-49A2-B0CA-F347B24CD051}" presName="parentLin" presStyleCnt="0"/>
      <dgm:spPr/>
    </dgm:pt>
    <dgm:pt modelId="{1357DAC3-CFFF-4B0D-9213-A7D5B97DE4F4}" type="pres">
      <dgm:prSet presAssocID="{724C09A5-EF5C-49A2-B0CA-F347B24CD05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F99AAA4-D105-469F-9932-5A8A955B48D3}" type="pres">
      <dgm:prSet presAssocID="{724C09A5-EF5C-49A2-B0CA-F347B24CD051}" presName="parentText" presStyleLbl="node1" presStyleIdx="3" presStyleCnt="4" custAng="0" custLinFactX="27727" custLinFactNeighborX="100000" custLinFactNeighborY="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F501-FBC0-494F-8714-0F7F9BE2AAE0}" type="pres">
      <dgm:prSet presAssocID="{724C09A5-EF5C-49A2-B0CA-F347B24CD051}" presName="negativeSpace" presStyleCnt="0"/>
      <dgm:spPr/>
    </dgm:pt>
    <dgm:pt modelId="{6270B081-2D8F-436E-9E4C-D03C3CAF4501}" type="pres">
      <dgm:prSet presAssocID="{724C09A5-EF5C-49A2-B0CA-F347B24CD05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3D2F8C3-FF12-4600-887A-93FDA2F87685}" srcId="{42E981B5-9B82-4843-BC99-D4B892E1DCDC}" destId="{E599CA0A-3EC3-4AA7-964D-D3F8FE21B55E}" srcOrd="2" destOrd="0" parTransId="{CD511ED9-E1C4-40DB-BBC1-7F7C29437D87}" sibTransId="{C9F7E063-742F-44B8-9C5D-04F1CAA61870}"/>
    <dgm:cxn modelId="{6F945E8E-E742-4E48-B4BD-9A0C18A79434}" srcId="{42E981B5-9B82-4843-BC99-D4B892E1DCDC}" destId="{724C09A5-EF5C-49A2-B0CA-F347B24CD051}" srcOrd="3" destOrd="0" parTransId="{9E3B94D2-3061-44DD-93E1-A8582280E374}" sibTransId="{6A5BA536-56B8-4CF8-961E-828BC31E0493}"/>
    <dgm:cxn modelId="{06F4B806-405B-4ABA-96A6-D0C4F952CBFC}" type="presOf" srcId="{13A24935-FE44-4F41-9ABC-D2EF118D66CC}" destId="{EE9B1769-E454-47C1-9A0B-207513318B56}" srcOrd="1" destOrd="0" presId="urn:microsoft.com/office/officeart/2005/8/layout/list1"/>
    <dgm:cxn modelId="{9D28A20A-D26B-4CB7-9A98-9E9ABBCCA50B}" type="presOf" srcId="{E599CA0A-3EC3-4AA7-964D-D3F8FE21B55E}" destId="{0C5DCA2D-C6EB-43EF-B5F8-01265D7EE275}" srcOrd="1" destOrd="0" presId="urn:microsoft.com/office/officeart/2005/8/layout/list1"/>
    <dgm:cxn modelId="{756B972E-61D5-4AD9-B54E-F7D6B0AC987D}" type="presOf" srcId="{84DAE9CD-A2C4-4EED-978A-7B1BDADB04D2}" destId="{6F12D573-4327-46EC-B7BF-A9778A01BE36}" srcOrd="1" destOrd="0" presId="urn:microsoft.com/office/officeart/2005/8/layout/list1"/>
    <dgm:cxn modelId="{8294C5FA-E5C6-4FA7-B00E-1A6D7A9BA193}" type="presOf" srcId="{724C09A5-EF5C-49A2-B0CA-F347B24CD051}" destId="{CF99AAA4-D105-469F-9932-5A8A955B48D3}" srcOrd="1" destOrd="0" presId="urn:microsoft.com/office/officeart/2005/8/layout/list1"/>
    <dgm:cxn modelId="{D2382527-CEC3-45BC-861E-61D9A8003064}" type="presOf" srcId="{724C09A5-EF5C-49A2-B0CA-F347B24CD051}" destId="{1357DAC3-CFFF-4B0D-9213-A7D5B97DE4F4}" srcOrd="0" destOrd="0" presId="urn:microsoft.com/office/officeart/2005/8/layout/list1"/>
    <dgm:cxn modelId="{31FC8ABE-7883-445D-85A6-5B1EDDDE269E}" type="presOf" srcId="{84DAE9CD-A2C4-4EED-978A-7B1BDADB04D2}" destId="{3329C033-D645-4BBA-8A14-AF8D36A4D9DC}" srcOrd="0" destOrd="0" presId="urn:microsoft.com/office/officeart/2005/8/layout/list1"/>
    <dgm:cxn modelId="{A79BD75B-8E33-44EB-B467-776BFC0A6734}" type="presOf" srcId="{E599CA0A-3EC3-4AA7-964D-D3F8FE21B55E}" destId="{EBE4DE6A-81F4-4DDF-AB0A-77CAD74380F8}" srcOrd="0" destOrd="0" presId="urn:microsoft.com/office/officeart/2005/8/layout/list1"/>
    <dgm:cxn modelId="{5B0FEC05-AC4C-4EFA-B162-42A0B204B556}" srcId="{42E981B5-9B82-4843-BC99-D4B892E1DCDC}" destId="{84DAE9CD-A2C4-4EED-978A-7B1BDADB04D2}" srcOrd="0" destOrd="0" parTransId="{8BFF5222-AC28-4C80-B6C4-2147896C2AE4}" sibTransId="{C6D19743-F2C1-41D8-AB7F-82F08AF493DD}"/>
    <dgm:cxn modelId="{7ECB77CA-8AA6-4206-96BA-E7EB9FCF144D}" type="presOf" srcId="{13A24935-FE44-4F41-9ABC-D2EF118D66CC}" destId="{61687054-BBA5-4D2E-9AFF-EA99C233ACBE}" srcOrd="0" destOrd="0" presId="urn:microsoft.com/office/officeart/2005/8/layout/list1"/>
    <dgm:cxn modelId="{5068982B-14E4-45F0-A993-131EEA287137}" type="presOf" srcId="{42E981B5-9B82-4843-BC99-D4B892E1DCDC}" destId="{6FB2659C-C466-4787-AD87-5738C9C81782}" srcOrd="0" destOrd="0" presId="urn:microsoft.com/office/officeart/2005/8/layout/list1"/>
    <dgm:cxn modelId="{0EBBDCB5-3F81-43B4-BCD7-5206F556577A}" srcId="{42E981B5-9B82-4843-BC99-D4B892E1DCDC}" destId="{13A24935-FE44-4F41-9ABC-D2EF118D66CC}" srcOrd="1" destOrd="0" parTransId="{02EFD504-DC9C-4353-AB0B-ADB4A2C42BC4}" sibTransId="{BD23F135-94F0-493B-BFCB-DEDB6EAE2EA5}"/>
    <dgm:cxn modelId="{61CA6CC8-0A85-4D71-A126-94A592232150}" type="presParOf" srcId="{6FB2659C-C466-4787-AD87-5738C9C81782}" destId="{3E4AD255-BD72-48DA-A042-C336E3CF9291}" srcOrd="0" destOrd="0" presId="urn:microsoft.com/office/officeart/2005/8/layout/list1"/>
    <dgm:cxn modelId="{80FC4825-1B72-436C-85EA-B2A0626D2C3F}" type="presParOf" srcId="{3E4AD255-BD72-48DA-A042-C336E3CF9291}" destId="{3329C033-D645-4BBA-8A14-AF8D36A4D9DC}" srcOrd="0" destOrd="0" presId="urn:microsoft.com/office/officeart/2005/8/layout/list1"/>
    <dgm:cxn modelId="{B4552176-7EBB-4CFC-80A5-AC66A2192ECA}" type="presParOf" srcId="{3E4AD255-BD72-48DA-A042-C336E3CF9291}" destId="{6F12D573-4327-46EC-B7BF-A9778A01BE36}" srcOrd="1" destOrd="0" presId="urn:microsoft.com/office/officeart/2005/8/layout/list1"/>
    <dgm:cxn modelId="{94C0D95C-3342-4006-BEC8-A624251583CF}" type="presParOf" srcId="{6FB2659C-C466-4787-AD87-5738C9C81782}" destId="{9111D45F-937F-454F-BE96-2F590DFE6BA8}" srcOrd="1" destOrd="0" presId="urn:microsoft.com/office/officeart/2005/8/layout/list1"/>
    <dgm:cxn modelId="{CE36E831-074C-4D18-89B4-F5486915B482}" type="presParOf" srcId="{6FB2659C-C466-4787-AD87-5738C9C81782}" destId="{FAF254C8-366B-4E84-95F5-DB3F534FE227}" srcOrd="2" destOrd="0" presId="urn:microsoft.com/office/officeart/2005/8/layout/list1"/>
    <dgm:cxn modelId="{D92B57DE-0F98-40C2-BFC5-8AA49E230FB6}" type="presParOf" srcId="{6FB2659C-C466-4787-AD87-5738C9C81782}" destId="{F08BF207-5484-44AB-B941-11DCE0A0B32C}" srcOrd="3" destOrd="0" presId="urn:microsoft.com/office/officeart/2005/8/layout/list1"/>
    <dgm:cxn modelId="{0FD706BB-4A8A-4D2A-9BC5-67D61514894D}" type="presParOf" srcId="{6FB2659C-C466-4787-AD87-5738C9C81782}" destId="{D7C6E179-7C0F-44E3-82A5-EDD18D95197F}" srcOrd="4" destOrd="0" presId="urn:microsoft.com/office/officeart/2005/8/layout/list1"/>
    <dgm:cxn modelId="{8911B8CF-298E-4A78-8B1F-8DF8ED764CB5}" type="presParOf" srcId="{D7C6E179-7C0F-44E3-82A5-EDD18D95197F}" destId="{61687054-BBA5-4D2E-9AFF-EA99C233ACBE}" srcOrd="0" destOrd="0" presId="urn:microsoft.com/office/officeart/2005/8/layout/list1"/>
    <dgm:cxn modelId="{9F62E5AB-CF87-48A7-89B0-17C3F68E9C6D}" type="presParOf" srcId="{D7C6E179-7C0F-44E3-82A5-EDD18D95197F}" destId="{EE9B1769-E454-47C1-9A0B-207513318B56}" srcOrd="1" destOrd="0" presId="urn:microsoft.com/office/officeart/2005/8/layout/list1"/>
    <dgm:cxn modelId="{1F79B60B-BC03-44C6-9BA7-267A9215B92A}" type="presParOf" srcId="{6FB2659C-C466-4787-AD87-5738C9C81782}" destId="{A0265510-48BA-47F1-A093-90795F31997A}" srcOrd="5" destOrd="0" presId="urn:microsoft.com/office/officeart/2005/8/layout/list1"/>
    <dgm:cxn modelId="{BE9198A7-E360-4E0D-8E3A-69D42AECE976}" type="presParOf" srcId="{6FB2659C-C466-4787-AD87-5738C9C81782}" destId="{349C4B4A-0233-4677-A453-4DB27712F5A2}" srcOrd="6" destOrd="0" presId="urn:microsoft.com/office/officeart/2005/8/layout/list1"/>
    <dgm:cxn modelId="{8140754B-CA52-4F8E-B2E7-D9659260D198}" type="presParOf" srcId="{6FB2659C-C466-4787-AD87-5738C9C81782}" destId="{1631C1A6-A3EF-40C7-A46B-34FD3AB62ECE}" srcOrd="7" destOrd="0" presId="urn:microsoft.com/office/officeart/2005/8/layout/list1"/>
    <dgm:cxn modelId="{C8D27576-BD88-4391-B81F-61C86E1E3C65}" type="presParOf" srcId="{6FB2659C-C466-4787-AD87-5738C9C81782}" destId="{D9D46BE3-D8E8-45F3-B31C-C46DB8A37FBC}" srcOrd="8" destOrd="0" presId="urn:microsoft.com/office/officeart/2005/8/layout/list1"/>
    <dgm:cxn modelId="{70EF3E38-FEF0-4EE1-9EB5-8F90EF27EFD1}" type="presParOf" srcId="{D9D46BE3-D8E8-45F3-B31C-C46DB8A37FBC}" destId="{EBE4DE6A-81F4-4DDF-AB0A-77CAD74380F8}" srcOrd="0" destOrd="0" presId="urn:microsoft.com/office/officeart/2005/8/layout/list1"/>
    <dgm:cxn modelId="{A7A93AE8-A419-4F81-955C-D5DB00C717BD}" type="presParOf" srcId="{D9D46BE3-D8E8-45F3-B31C-C46DB8A37FBC}" destId="{0C5DCA2D-C6EB-43EF-B5F8-01265D7EE275}" srcOrd="1" destOrd="0" presId="urn:microsoft.com/office/officeart/2005/8/layout/list1"/>
    <dgm:cxn modelId="{9AA99B8F-FC5B-44AB-BAAB-DCA2E5F1F50A}" type="presParOf" srcId="{6FB2659C-C466-4787-AD87-5738C9C81782}" destId="{5F78D7FE-2653-4095-B54F-F9D2F7912ACB}" srcOrd="9" destOrd="0" presId="urn:microsoft.com/office/officeart/2005/8/layout/list1"/>
    <dgm:cxn modelId="{3F536BD9-5227-49C9-B9AF-73C8C56A6C6A}" type="presParOf" srcId="{6FB2659C-C466-4787-AD87-5738C9C81782}" destId="{68E2A76A-EB72-4D4E-AB97-4A7349D9B585}" srcOrd="10" destOrd="0" presId="urn:microsoft.com/office/officeart/2005/8/layout/list1"/>
    <dgm:cxn modelId="{C07CE32E-7483-4515-A258-71A90C93107D}" type="presParOf" srcId="{6FB2659C-C466-4787-AD87-5738C9C81782}" destId="{7DD6A415-2E0E-4714-9A5A-C60DC84AFE4A}" srcOrd="11" destOrd="0" presId="urn:microsoft.com/office/officeart/2005/8/layout/list1"/>
    <dgm:cxn modelId="{CFE96DD0-7782-4D76-A467-AC77E322C618}" type="presParOf" srcId="{6FB2659C-C466-4787-AD87-5738C9C81782}" destId="{B03B007D-163A-4694-866E-C2A3F3845403}" srcOrd="12" destOrd="0" presId="urn:microsoft.com/office/officeart/2005/8/layout/list1"/>
    <dgm:cxn modelId="{4282BC25-6122-4548-A0A4-6EB01D0BB8DD}" type="presParOf" srcId="{B03B007D-163A-4694-866E-C2A3F3845403}" destId="{1357DAC3-CFFF-4B0D-9213-A7D5B97DE4F4}" srcOrd="0" destOrd="0" presId="urn:microsoft.com/office/officeart/2005/8/layout/list1"/>
    <dgm:cxn modelId="{C101AD4C-4176-423A-BA9A-DC40AD2DB8FA}" type="presParOf" srcId="{B03B007D-163A-4694-866E-C2A3F3845403}" destId="{CF99AAA4-D105-469F-9932-5A8A955B48D3}" srcOrd="1" destOrd="0" presId="urn:microsoft.com/office/officeart/2005/8/layout/list1"/>
    <dgm:cxn modelId="{B15FD15B-D233-4675-B9C3-C98CF50DA3D1}" type="presParOf" srcId="{6FB2659C-C466-4787-AD87-5738C9C81782}" destId="{1B88F501-FBC0-494F-8714-0F7F9BE2AAE0}" srcOrd="13" destOrd="0" presId="urn:microsoft.com/office/officeart/2005/8/layout/list1"/>
    <dgm:cxn modelId="{2BAF2431-8751-4A93-8FAB-5E669EF8EAFF}" type="presParOf" srcId="{6FB2659C-C466-4787-AD87-5738C9C81782}" destId="{6270B081-2D8F-436E-9E4C-D03C3CAF45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048A4-6B39-4098-BE40-F4890242E019}">
      <dsp:nvSpPr>
        <dsp:cNvPr id="0" name=""/>
        <dsp:cNvSpPr/>
      </dsp:nvSpPr>
      <dsp:spPr>
        <a:xfrm>
          <a:off x="0" y="494320"/>
          <a:ext cx="471963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23685-B83E-47C3-8D54-F03E6634270A}">
      <dsp:nvSpPr>
        <dsp:cNvPr id="0" name=""/>
        <dsp:cNvSpPr/>
      </dsp:nvSpPr>
      <dsp:spPr>
        <a:xfrm>
          <a:off x="24020" y="352423"/>
          <a:ext cx="3303746" cy="2952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74" tIns="0" rIns="124874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Познавательная и исследовательская</a:t>
          </a:r>
          <a:r>
            <a:rPr lang="ru-RU" sz="1000" b="1" kern="1200" baseline="0" dirty="0">
              <a:solidFill>
                <a:schemeClr val="tx1"/>
              </a:solidFill>
            </a:rPr>
            <a:t> деятельность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8430" y="366833"/>
        <a:ext cx="3274926" cy="266380"/>
      </dsp:txXfrm>
    </dsp:sp>
    <dsp:sp modelId="{CD1C0CD2-1670-415C-AA38-A13224FD66EB}">
      <dsp:nvSpPr>
        <dsp:cNvPr id="0" name=""/>
        <dsp:cNvSpPr/>
      </dsp:nvSpPr>
      <dsp:spPr>
        <a:xfrm>
          <a:off x="0" y="947920"/>
          <a:ext cx="471963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2EFB7-0EB1-4650-85D3-5C5EB4EA6694}">
      <dsp:nvSpPr>
        <dsp:cNvPr id="0" name=""/>
        <dsp:cNvSpPr/>
      </dsp:nvSpPr>
      <dsp:spPr>
        <a:xfrm>
          <a:off x="672336" y="809615"/>
          <a:ext cx="3303746" cy="295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74" tIns="0" rIns="124874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 </a:t>
          </a:r>
          <a:r>
            <a:rPr lang="ru-RU" sz="1000" b="1" kern="1200" dirty="0">
              <a:solidFill>
                <a:schemeClr val="tx1"/>
              </a:solidFill>
            </a:rPr>
            <a:t>Любовь к искусству, труду</a:t>
          </a:r>
        </a:p>
      </dsp:txBody>
      <dsp:txXfrm>
        <a:off x="686746" y="824025"/>
        <a:ext cx="3274926" cy="266380"/>
      </dsp:txXfrm>
    </dsp:sp>
    <dsp:sp modelId="{BFF76CA1-CA48-4E75-8004-97F6F0F78CB4}">
      <dsp:nvSpPr>
        <dsp:cNvPr id="0" name=""/>
        <dsp:cNvSpPr/>
      </dsp:nvSpPr>
      <dsp:spPr>
        <a:xfrm>
          <a:off x="0" y="1401520"/>
          <a:ext cx="4719638" cy="2520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8E3C0-15D1-488D-850E-172082951D42}">
      <dsp:nvSpPr>
        <dsp:cNvPr id="0" name=""/>
        <dsp:cNvSpPr/>
      </dsp:nvSpPr>
      <dsp:spPr>
        <a:xfrm>
          <a:off x="1412738" y="1292021"/>
          <a:ext cx="3303746" cy="2952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74" tIns="0" rIns="124874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Умение работать в команде</a:t>
          </a:r>
        </a:p>
      </dsp:txBody>
      <dsp:txXfrm>
        <a:off x="1427148" y="1306431"/>
        <a:ext cx="3274926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F84D-3354-4A73-9CD5-AB342BEF74C1}">
      <dsp:nvSpPr>
        <dsp:cNvPr id="0" name=""/>
        <dsp:cNvSpPr/>
      </dsp:nvSpPr>
      <dsp:spPr>
        <a:xfrm>
          <a:off x="0" y="838"/>
          <a:ext cx="6815281" cy="1116755"/>
        </a:xfrm>
        <a:prstGeom prst="round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«Орлята России» уникальный проект объединяющий детей, учителей, родителей и наставников.</a:t>
          </a:r>
        </a:p>
      </dsp:txBody>
      <dsp:txXfrm>
        <a:off x="54515" y="55353"/>
        <a:ext cx="6706251" cy="1007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54C8-366B-4E84-95F5-DB3F534FE227}">
      <dsp:nvSpPr>
        <dsp:cNvPr id="0" name=""/>
        <dsp:cNvSpPr/>
      </dsp:nvSpPr>
      <dsp:spPr>
        <a:xfrm>
          <a:off x="0" y="369210"/>
          <a:ext cx="50339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2D573-4327-46EC-B7BF-A9778A01BE36}">
      <dsp:nvSpPr>
        <dsp:cNvPr id="0" name=""/>
        <dsp:cNvSpPr/>
      </dsp:nvSpPr>
      <dsp:spPr>
        <a:xfrm>
          <a:off x="0" y="152566"/>
          <a:ext cx="3523774" cy="3837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90" tIns="0" rIns="13319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</a:rPr>
            <a:t>Интерес к спорту</a:t>
          </a:r>
        </a:p>
      </dsp:txBody>
      <dsp:txXfrm>
        <a:off x="18734" y="171300"/>
        <a:ext cx="3486306" cy="346292"/>
      </dsp:txXfrm>
    </dsp:sp>
    <dsp:sp modelId="{349C4B4A-0233-4677-A453-4DB27712F5A2}">
      <dsp:nvSpPr>
        <dsp:cNvPr id="0" name=""/>
        <dsp:cNvSpPr/>
      </dsp:nvSpPr>
      <dsp:spPr>
        <a:xfrm>
          <a:off x="0" y="958890"/>
          <a:ext cx="50339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B1769-E454-47C1-9A0B-207513318B56}">
      <dsp:nvSpPr>
        <dsp:cNvPr id="0" name=""/>
        <dsp:cNvSpPr/>
      </dsp:nvSpPr>
      <dsp:spPr>
        <a:xfrm>
          <a:off x="580285" y="754627"/>
          <a:ext cx="3523774" cy="383760"/>
        </a:xfrm>
        <a:prstGeom prst="roundRect">
          <a:avLst/>
        </a:prstGeom>
        <a:solidFill>
          <a:srgbClr val="66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90" tIns="0" rIns="13319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</a:rPr>
            <a:t>Волонтерский потенциал</a:t>
          </a:r>
        </a:p>
      </dsp:txBody>
      <dsp:txXfrm>
        <a:off x="599019" y="773361"/>
        <a:ext cx="3486306" cy="346292"/>
      </dsp:txXfrm>
    </dsp:sp>
    <dsp:sp modelId="{68E2A76A-EB72-4D4E-AB97-4A7349D9B585}">
      <dsp:nvSpPr>
        <dsp:cNvPr id="0" name=""/>
        <dsp:cNvSpPr/>
      </dsp:nvSpPr>
      <dsp:spPr>
        <a:xfrm>
          <a:off x="0" y="1548570"/>
          <a:ext cx="50339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DCA2D-C6EB-43EF-B5F8-01265D7EE275}">
      <dsp:nvSpPr>
        <dsp:cNvPr id="0" name=""/>
        <dsp:cNvSpPr/>
      </dsp:nvSpPr>
      <dsp:spPr>
        <a:xfrm>
          <a:off x="1176824" y="1356691"/>
          <a:ext cx="3523774" cy="3837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90" tIns="0" rIns="13319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</a:rPr>
            <a:t>Экологическая культура</a:t>
          </a:r>
        </a:p>
      </dsp:txBody>
      <dsp:txXfrm>
        <a:off x="1195558" y="1375425"/>
        <a:ext cx="3486306" cy="346292"/>
      </dsp:txXfrm>
    </dsp:sp>
    <dsp:sp modelId="{6270B081-2D8F-436E-9E4C-D03C3CAF4501}">
      <dsp:nvSpPr>
        <dsp:cNvPr id="0" name=""/>
        <dsp:cNvSpPr/>
      </dsp:nvSpPr>
      <dsp:spPr>
        <a:xfrm>
          <a:off x="0" y="2138251"/>
          <a:ext cx="50339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9AAA4-D105-469F-9932-5A8A955B48D3}">
      <dsp:nvSpPr>
        <dsp:cNvPr id="0" name=""/>
        <dsp:cNvSpPr/>
      </dsp:nvSpPr>
      <dsp:spPr>
        <a:xfrm>
          <a:off x="1480433" y="1971135"/>
          <a:ext cx="3523774" cy="383760"/>
        </a:xfrm>
        <a:prstGeom prst="roundRect">
          <a:avLst/>
        </a:prstGeom>
        <a:solidFill>
          <a:srgbClr val="7C70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90" tIns="0" rIns="13319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</a:rPr>
            <a:t>Уважение своей малой родины, традиций</a:t>
          </a:r>
        </a:p>
      </dsp:txBody>
      <dsp:txXfrm>
        <a:off x="1499167" y="1989869"/>
        <a:ext cx="348630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7993944" name="Рисунок 18779939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925" y="3471291"/>
            <a:ext cx="2430695" cy="3346979"/>
          </a:xfrm>
          <a:prstGeom prst="rect">
            <a:avLst/>
          </a:prstGeom>
        </p:spPr>
      </p:pic>
      <p:pic>
        <p:nvPicPr>
          <p:cNvPr id="1426643713" name="Рисунок 1426643712"/>
          <p:cNvPicPr>
            <a:picLocks noChangeAspect="1"/>
          </p:cNvPicPr>
          <p:nvPr/>
        </p:nvPicPr>
        <p:blipFill>
          <a:blip r:embed="rId3"/>
          <a:srcRect l="51089" t="67660" r="8076" b="517"/>
          <a:stretch/>
        </p:blipFill>
        <p:spPr bwMode="auto">
          <a:xfrm rot="20208003">
            <a:off x="9060876" y="3373346"/>
            <a:ext cx="2686763" cy="2227362"/>
          </a:xfrm>
          <a:prstGeom prst="rect">
            <a:avLst/>
          </a:prstGeom>
        </p:spPr>
      </p:pic>
      <p:pic>
        <p:nvPicPr>
          <p:cNvPr id="1388991887" name="Рисунок 1388991886"/>
          <p:cNvPicPr>
            <a:picLocks noChangeAspect="1"/>
          </p:cNvPicPr>
          <p:nvPr/>
        </p:nvPicPr>
        <p:blipFill>
          <a:blip r:embed="rId3"/>
          <a:srcRect l="50952" t="34647" r="8709" b="33975"/>
          <a:stretch/>
        </p:blipFill>
        <p:spPr bwMode="auto">
          <a:xfrm rot="1151198">
            <a:off x="5170127" y="424831"/>
            <a:ext cx="2491179" cy="2061328"/>
          </a:xfrm>
          <a:prstGeom prst="rect">
            <a:avLst/>
          </a:prstGeom>
        </p:spPr>
      </p:pic>
      <p:pic>
        <p:nvPicPr>
          <p:cNvPr id="56136561" name="Рисунок 56136560"/>
          <p:cNvPicPr>
            <a:picLocks noChangeAspect="1"/>
          </p:cNvPicPr>
          <p:nvPr/>
        </p:nvPicPr>
        <p:blipFill>
          <a:blip r:embed="rId3"/>
          <a:srcRect l="1123" t="892" r="57431" b="67621"/>
          <a:stretch/>
        </p:blipFill>
        <p:spPr bwMode="auto">
          <a:xfrm rot="20751202">
            <a:off x="254525" y="346537"/>
            <a:ext cx="3044684" cy="2460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26781" y="1673489"/>
            <a:ext cx="9144000" cy="2387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ДЕТСКИЕ </a:t>
            </a:r>
            <a:r>
              <a:rPr lang="ru-RU" sz="4800" b="1" i="0" u="none" strike="noStrike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ОБЩЕСТВЕННЫЕ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 ОРГАНИЗАЦИИ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0597832" name="Рисунок 3405978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09354" y="4497079"/>
            <a:ext cx="3691640" cy="1898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08" y="4061088"/>
            <a:ext cx="2673477" cy="2591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79" y="435680"/>
            <a:ext cx="3098165" cy="20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48.userapi.com/impg/-3TJrsibLOo-nzh_J0C_x23ofi3MmNK37XIcRQ/Wns39yoVYAg.jpg?size=2560x1920&amp;quality=95&amp;sign=9ad2f11e020665e2ec1d0768256ab77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" y="167099"/>
            <a:ext cx="3666029" cy="27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8.userapi.com/impg/6fQjcBwOo47NDFW2FIwJ_eBMFOd3KpcxrJyLwQ/0U2KqukGnws.jpg?size=2560x1920&amp;quality=95&amp;sign=b80840c1308c26756fbbc546d2b8a97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67099"/>
            <a:ext cx="3844705" cy="28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4.userapi.com/impg/8fiTN84UrLvxyroGEQ3_uNV1Kv58iRCYnKAWyw/h9EQLxRFi-o.jpg?size=1620x2160&amp;quality=95&amp;sign=bce1879dfeab17cf04b5cdc84fb567c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58" y="167099"/>
            <a:ext cx="3061849" cy="40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63" y="2308750"/>
            <a:ext cx="1649094" cy="17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8.userapi.com/impg/8r5Ip8FFEzKEkeRjcwSU_X7tiwbk9sIajH-bcA/KOb7590KARw.jpg?size=2560x1920&amp;quality=95&amp;sign=645666d72846f6324d5d05beed9a974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3629105"/>
            <a:ext cx="3960320" cy="29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3.userapi.com/impg/nnwrKOW-W38tqE58NvWUyEZUL9cFZjDmBwQDOg/i9saURTRfZg.jpg?size=2560x1706&amp;quality=95&amp;sign=51a42f67683a9a68970f0d71b3c286ed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7" y="4046483"/>
            <a:ext cx="3830789" cy="25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03" y="4550617"/>
            <a:ext cx="2894312" cy="20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6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61925"/>
            <a:ext cx="29654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05" y="4586103"/>
            <a:ext cx="4010891" cy="1005840"/>
          </a:xfrm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9" y="161925"/>
            <a:ext cx="5915024" cy="44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552575"/>
            <a:ext cx="3843337" cy="514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4361688" y="5523298"/>
            <a:ext cx="76352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 - развитие социальной активности, формирование социально-ценностных знаний, отношений и опыта позитивного преобразования социального мира на основе нравственно-этических ценностей, воспитание культуры общения, воспитание у школьников любви к своему отечеству, его истории, культуре, природе, развитие самостоятельности и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964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1113"/>
            <a:ext cx="38512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69" y="3928023"/>
            <a:ext cx="5544589" cy="1392382"/>
          </a:xfrm>
        </p:spPr>
      </p:pic>
      <p:pic>
        <p:nvPicPr>
          <p:cNvPr id="307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4369150"/>
            <a:ext cx="3988669" cy="22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1932782"/>
            <a:ext cx="3889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9234" y="208756"/>
            <a:ext cx="4912066" cy="3684373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417048" y="5517883"/>
            <a:ext cx="70564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церемония посвящения учащихся начальных классов  в  «Орлята России», которые являются первой ступенью Российского движение детей и молодёжи «Движение первых».</a:t>
            </a:r>
          </a:p>
        </p:txBody>
      </p:sp>
    </p:spTree>
    <p:extLst>
      <p:ext uri="{BB962C8B-B14F-4D97-AF65-F5344CB8AC3E}">
        <p14:creationId xmlns:p14="http://schemas.microsoft.com/office/powerpoint/2010/main" val="28475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508757"/>
              </p:ext>
            </p:extLst>
          </p:nvPr>
        </p:nvGraphicFramePr>
        <p:xfrm>
          <a:off x="328613" y="4654705"/>
          <a:ext cx="4719638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r="17022"/>
          <a:stretch>
            <a:fillRect/>
          </a:stretch>
        </p:blipFill>
        <p:spPr>
          <a:xfrm>
            <a:off x="4723160" y="607505"/>
            <a:ext cx="3774326" cy="29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112" y="128587"/>
            <a:ext cx="2030104" cy="310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>
          <a:xfrm>
            <a:off x="328613" y="128588"/>
            <a:ext cx="4229100" cy="310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808782"/>
              </p:ext>
            </p:extLst>
          </p:nvPr>
        </p:nvGraphicFramePr>
        <p:xfrm>
          <a:off x="326315" y="3411767"/>
          <a:ext cx="6815281" cy="111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00830"/>
              </p:ext>
            </p:extLst>
          </p:nvPr>
        </p:nvGraphicFramePr>
        <p:xfrm>
          <a:off x="5053198" y="4329118"/>
          <a:ext cx="5033963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8" name="Рисунок 7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2360">
            <a:off x="9326892" y="3248212"/>
            <a:ext cx="2446705" cy="211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5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5763993" name="Рисунок 4057639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05975" y="3803430"/>
            <a:ext cx="2577180" cy="1531284"/>
          </a:xfrm>
          <a:prstGeom prst="rect">
            <a:avLst/>
          </a:prstGeom>
        </p:spPr>
      </p:pic>
      <p:pic>
        <p:nvPicPr>
          <p:cNvPr id="265886372" name="Рисунок 26588637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7707" y="3306987"/>
            <a:ext cx="2437189" cy="3457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67132537" name=" 1767132536"/>
          <p:cNvSpPr/>
          <p:nvPr/>
        </p:nvSpPr>
        <p:spPr bwMode="auto">
          <a:xfrm>
            <a:off x="5213645" y="3044899"/>
            <a:ext cx="6974290" cy="9452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400" b="0" i="0" u="none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15.02.2023 г. ​ в лицее состоялась торжественная церемония открытия первичного отделения общероссийского общественно-государственного движения детей и молодежи «Движение первых»</a:t>
            </a:r>
            <a:endParaRPr sz="200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pic>
        <p:nvPicPr>
          <p:cNvPr id="2003080724" name="Рисунок 2003080723"/>
          <p:cNvPicPr>
            <a:picLocks noChangeAspect="1"/>
          </p:cNvPicPr>
          <p:nvPr/>
        </p:nvPicPr>
        <p:blipFill>
          <a:blip r:embed="rId4"/>
          <a:srcRect t="21219" r="766" b="10300"/>
          <a:stretch/>
        </p:blipFill>
        <p:spPr bwMode="auto">
          <a:xfrm>
            <a:off x="6095999" y="134936"/>
            <a:ext cx="5622395" cy="290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6559409" name="Рисунок 526559408"/>
          <p:cNvPicPr>
            <a:picLocks noChangeAspect="1"/>
          </p:cNvPicPr>
          <p:nvPr/>
        </p:nvPicPr>
        <p:blipFill>
          <a:blip r:embed="rId5"/>
          <a:srcRect l="6640" b="16665"/>
          <a:stretch/>
        </p:blipFill>
        <p:spPr bwMode="auto">
          <a:xfrm>
            <a:off x="7367999" y="3842023"/>
            <a:ext cx="4261791" cy="2853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89609029" name=" 1989609028"/>
          <p:cNvSpPr/>
          <p:nvPr/>
        </p:nvSpPr>
        <p:spPr bwMode="auto">
          <a:xfrm>
            <a:off x="3536755" y="5457674"/>
            <a:ext cx="3715621" cy="10671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600" b="0" i="0" u="none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Первый отряд РДДМ  «Движение первых»</a:t>
            </a:r>
            <a:r>
              <a:rPr sz="1600">
                <a:solidFill>
                  <a:srgbClr val="002060"/>
                </a:solidFill>
                <a:latin typeface="Arial Black"/>
                <a:cs typeface="Arial Black"/>
              </a:rPr>
              <a:t> сформирован из учащихся </a:t>
            </a:r>
          </a:p>
          <a:p>
            <a:pPr algn="ctr">
              <a:defRPr/>
            </a:pPr>
            <a:r>
              <a:rPr sz="1600">
                <a:solidFill>
                  <a:srgbClr val="002060"/>
                </a:solidFill>
                <a:latin typeface="Arial Black"/>
                <a:cs typeface="Arial Black"/>
              </a:rPr>
              <a:t>8 Ал класса. </a:t>
            </a:r>
          </a:p>
        </p:txBody>
      </p:sp>
      <p:pic>
        <p:nvPicPr>
          <p:cNvPr id="549483571" name="Рисунок 549483570"/>
          <p:cNvPicPr>
            <a:picLocks noChangeAspect="1"/>
          </p:cNvPicPr>
          <p:nvPr/>
        </p:nvPicPr>
        <p:blipFill>
          <a:blip r:embed="rId6"/>
          <a:srcRect l="8811" t="12538" b="7599"/>
          <a:stretch/>
        </p:blipFill>
        <p:spPr bwMode="auto">
          <a:xfrm>
            <a:off x="281672" y="134936"/>
            <a:ext cx="4709584" cy="3093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813270" name="Рисунок 205281326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4062" y="2742452"/>
            <a:ext cx="1309687" cy="1803391"/>
          </a:xfrm>
          <a:prstGeom prst="rect">
            <a:avLst/>
          </a:prstGeom>
        </p:spPr>
      </p:pic>
      <p:pic>
        <p:nvPicPr>
          <p:cNvPr id="1596369754" name="Рисунок 1596369753"/>
          <p:cNvPicPr>
            <a:picLocks noChangeAspect="1"/>
          </p:cNvPicPr>
          <p:nvPr/>
        </p:nvPicPr>
        <p:blipFill>
          <a:blip r:embed="rId3"/>
          <a:srcRect t="2022" b="30218"/>
          <a:stretch/>
        </p:blipFill>
        <p:spPr bwMode="auto">
          <a:xfrm>
            <a:off x="70189" y="4545844"/>
            <a:ext cx="4305028" cy="1970197"/>
          </a:xfrm>
          <a:prstGeom prst="rect">
            <a:avLst/>
          </a:prstGeom>
        </p:spPr>
      </p:pic>
      <p:sp>
        <p:nvSpPr>
          <p:cNvPr id="862455499" name=" 862455498"/>
          <p:cNvSpPr/>
          <p:nvPr/>
        </p:nvSpPr>
        <p:spPr bwMode="auto">
          <a:xfrm>
            <a:off x="1456562" y="2963333"/>
            <a:ext cx="10569704" cy="2746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200" b="0" i="0" u="none" strike="noStrike" cap="none" spc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Ребята участвуют во всех школьных мероприятиях, федеральных и региональных активностях движения</a:t>
            </a:r>
            <a:endParaRPr sz="120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pic>
        <p:nvPicPr>
          <p:cNvPr id="240243817" name="Рисунок 2402438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4402429" y="3334094"/>
            <a:ext cx="2661004" cy="3408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98408634" name="TextBox 2098408633"/>
          <p:cNvSpPr txBox="1"/>
          <p:nvPr/>
        </p:nvSpPr>
        <p:spPr bwMode="auto">
          <a:xfrm>
            <a:off x="7032919" y="4483557"/>
            <a:ext cx="2627165" cy="186480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dirty="0" err="1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Милалика</a:t>
            </a:r>
            <a:r>
              <a:rPr sz="1400" dirty="0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Кравченко</a:t>
            </a:r>
            <a:r>
              <a:rPr sz="1400" dirty="0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sz="1400" dirty="0" err="1">
                <a:latin typeface="Arial Black"/>
                <a:ea typeface="Arial Black"/>
                <a:cs typeface="Arial Black"/>
              </a:rPr>
              <a:t>лидер</a:t>
            </a:r>
            <a:r>
              <a:rPr sz="1400" dirty="0"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latin typeface="Arial Black"/>
                <a:ea typeface="Arial Black"/>
                <a:cs typeface="Arial Black"/>
              </a:rPr>
              <a:t>отряда</a:t>
            </a:r>
            <a:r>
              <a:rPr sz="1400" dirty="0">
                <a:latin typeface="Arial Black"/>
                <a:ea typeface="Arial Black"/>
                <a:cs typeface="Arial Black"/>
              </a:rPr>
              <a:t>.</a:t>
            </a:r>
          </a:p>
          <a:p>
            <a:pPr>
              <a:defRPr/>
            </a:pPr>
            <a:endParaRPr sz="1400" dirty="0">
              <a:solidFill>
                <a:srgbClr val="7030A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Победитель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федерального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конкурса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</a:p>
          <a:p>
            <a:pPr algn="ctr">
              <a:defRPr/>
            </a:pP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«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Вектор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УСпеха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»</a:t>
            </a:r>
            <a:endParaRPr sz="1400" dirty="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pic>
        <p:nvPicPr>
          <p:cNvPr id="430348103" name="Рисунок 43034810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26353" y="3334094"/>
            <a:ext cx="2428983" cy="3439268"/>
          </a:xfrm>
          <a:prstGeom prst="rect">
            <a:avLst/>
          </a:prstGeom>
        </p:spPr>
      </p:pic>
      <p:pic>
        <p:nvPicPr>
          <p:cNvPr id="1735982463" name="Рисунок 173598246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6874" y="317499"/>
            <a:ext cx="3333749" cy="2500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6004114" name="Рисунок 2106004113"/>
          <p:cNvPicPr>
            <a:picLocks noChangeAspect="1"/>
          </p:cNvPicPr>
          <p:nvPr/>
        </p:nvPicPr>
        <p:blipFill>
          <a:blip r:embed="rId7"/>
          <a:srcRect l="26750" t="35493" r="24782" b="20975"/>
          <a:stretch/>
        </p:blipFill>
        <p:spPr bwMode="auto">
          <a:xfrm>
            <a:off x="7800211" y="383645"/>
            <a:ext cx="3829579" cy="2579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5584645" name="Рисунок 156558464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952522" y="185208"/>
            <a:ext cx="3640801" cy="2730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1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1984598" name="Рисунок 26198459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35806" y="121514"/>
            <a:ext cx="2425092" cy="2858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5775223" name="Рисунок 5157752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81820" y="98680"/>
            <a:ext cx="4540249" cy="3405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1264399" name="Рисунок 35126439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8247" y="0"/>
            <a:ext cx="3232661" cy="6858000"/>
          </a:xfrm>
          <a:prstGeom prst="rect">
            <a:avLst/>
          </a:prstGeom>
        </p:spPr>
      </p:pic>
      <p:sp>
        <p:nvSpPr>
          <p:cNvPr id="1883991161" name="TextBox 1883991160"/>
          <p:cNvSpPr txBox="1"/>
          <p:nvPr/>
        </p:nvSpPr>
        <p:spPr bwMode="auto">
          <a:xfrm>
            <a:off x="3348333" y="3859913"/>
            <a:ext cx="5007224" cy="2530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оказывают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адресную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помощь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ветеранам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Великой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Отечественной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войны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проводят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поисковую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работу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сбору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информации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о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ветеранах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ВОВ и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материалов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школьного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музея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участвуют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торжественных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митингах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возложении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цветов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Вечному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огню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приводят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порядок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памятники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принимают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активное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участие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во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всех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творческих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спортивных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здоровье-сберегающих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мероприятиях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акции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«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Дети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Кубани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против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наркотиков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». 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50255490" name="TextBox 250255489"/>
          <p:cNvSpPr txBox="1"/>
          <p:nvPr/>
        </p:nvSpPr>
        <p:spPr bwMode="auto">
          <a:xfrm>
            <a:off x="3719732" y="3503867"/>
            <a:ext cx="4008846" cy="490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180339" algn="l">
              <a:defRPr/>
            </a:pPr>
            <a:r>
              <a:rPr sz="2200" b="1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«ЮНЫЕ ЖУКОВЦЫ»</a:t>
            </a:r>
            <a:endParaRPr sz="18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1380872170" name="Рисунок 138087216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53757" y="2868178"/>
            <a:ext cx="3594524" cy="772392"/>
          </a:xfrm>
          <a:prstGeom prst="rect">
            <a:avLst/>
          </a:prstGeom>
        </p:spPr>
      </p:pic>
      <p:pic>
        <p:nvPicPr>
          <p:cNvPr id="1955871869" name="Рисунок 195587186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8406947" y="3574425"/>
            <a:ext cx="3607480" cy="310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5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13576019" name="Рисунок 19135760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2291" y="272520"/>
            <a:ext cx="4856458" cy="3068508"/>
          </a:xfrm>
          <a:prstGeom prst="rect">
            <a:avLst/>
          </a:prstGeom>
          <a:ln w="57150">
            <a:solidFill>
              <a:srgbClr val="C00000"/>
            </a:solidFill>
            <a:prstDash val="solid"/>
          </a:ln>
        </p:spPr>
      </p:pic>
      <p:pic>
        <p:nvPicPr>
          <p:cNvPr id="1909927532" name="Рисунок 19099275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07694" y="272520"/>
            <a:ext cx="4641418" cy="3278705"/>
          </a:xfrm>
          <a:prstGeom prst="rect">
            <a:avLst/>
          </a:prstGeom>
          <a:ln w="57150">
            <a:solidFill>
              <a:srgbClr val="C00000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904" y="690387"/>
            <a:ext cx="2054635" cy="1991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7" y="3551225"/>
            <a:ext cx="3066326" cy="310470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05" y="4104376"/>
            <a:ext cx="3947831" cy="26154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11458"/>
          <a:stretch/>
        </p:blipFill>
        <p:spPr>
          <a:xfrm>
            <a:off x="8507035" y="3909779"/>
            <a:ext cx="2933126" cy="274615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55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842"/>
            <a:ext cx="10515600" cy="10485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ЮНАРМИЯ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0" y="1616738"/>
            <a:ext cx="3545839" cy="15901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Цель движения «</a:t>
            </a:r>
            <a:r>
              <a:rPr lang="ru-RU" b="1" dirty="0" err="1"/>
              <a:t>Юнармия</a:t>
            </a:r>
            <a:r>
              <a:rPr lang="ru-RU" b="1" dirty="0"/>
              <a:t>»</a:t>
            </a:r>
            <a:r>
              <a:rPr lang="ru-RU" dirty="0"/>
              <a:t> —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воспитывать </a:t>
            </a:r>
            <a:r>
              <a:rPr lang="ru-RU" dirty="0"/>
              <a:t>здоровых, патриотически настроенных граждан России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1700" y="5102384"/>
            <a:ext cx="2462100" cy="1639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65440" y="289243"/>
            <a:ext cx="4145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юнармейцы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Юнармейцы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креативные ребята, желающие активно участвовать в молодежном движении и получить знания и навыки, необходимые для служения Родине.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3921" y="1519363"/>
            <a:ext cx="4460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разнообразные мероприятия: от военно-спортивных соревнований до участия в социальных проектах. Они изучают основы военной подготовки, историю своей страны и принимают участие в общественной работе.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заведение предлагает молодым участникам разнообразные мероприятия, нацеленные на развитие физических, интеллектуальных и социальных навыков, которые помогают сформировать патриотическую и гражданскую волю.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63.userapi.com/impg/GfTrq7oW-Z96o6UzrD8qLVhA8hY4ynwDg-7iyw/WARJVGctkQU.jpg?size=1600x1201&amp;quality=95&amp;sign=360a6dbe656ecc780b3ed11b6f0a7be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99" y="2167422"/>
            <a:ext cx="3745024" cy="28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1.userapi.com/impg/XPPcCvpBgddYx462CVEW55fod6Ao_VBQWriflA/M4DLOvzRGf8.jpg?size=1280x960&amp;quality=95&amp;sign=6498f2f5f91939155f1fa27019905f2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" y="3414462"/>
            <a:ext cx="3720351" cy="27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0" y="117842"/>
            <a:ext cx="1358872" cy="14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65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</TotalTime>
  <Words>187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ДЕТСКИЕ ОБЩЕСТВЕННЫЕ 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ЮНАРМИЯ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Василина Кангур</cp:lastModifiedBy>
  <cp:revision>505</cp:revision>
  <cp:lastPrinted>2023-10-13T09:44:17Z</cp:lastPrinted>
  <dcterms:created xsi:type="dcterms:W3CDTF">2022-03-17T05:42:20Z</dcterms:created>
  <dcterms:modified xsi:type="dcterms:W3CDTF">2025-02-16T16:56:45Z</dcterms:modified>
</cp:coreProperties>
</file>