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998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1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5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2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5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2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1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5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3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596B-58A7-4B6C-A399-847D69A2E43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FDE7-CE7E-4564-90D5-8511BBA3E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2513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И ЭКСПЕРТНАЯ ДЕЯТЕЛЬНОСТЬ 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613"/>
            <a:ext cx="1867931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465" y="1037487"/>
            <a:ext cx="6494721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МАОУ лицей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пгт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Афипского МО Северский район им. Д.И. Вишни </a:t>
            </a:r>
            <a:b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Консультационный </a:t>
            </a:r>
            <a:r>
              <a:rPr lang="ru-RU" sz="3200" b="1" u="sng" dirty="0">
                <a:solidFill>
                  <a:srgbClr val="0070C0"/>
                </a:solidFill>
                <a:latin typeface="Arial Black" panose="020B0A04020102020204" pitchFamily="34" charset="0"/>
              </a:rPr>
              <a:t>центр 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 реализации муниципального</a:t>
            </a:r>
            <a:b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проекта 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Психолого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–педагогического сопровождения участников образовательного процесса как один из факторов объективного оценивания образовательных результатов и успешности  выпускников школ»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9079" y="3153511"/>
            <a:ext cx="6781800" cy="140349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Трансляция опыта работы  - </a:t>
            </a:r>
            <a:r>
              <a:rPr lang="en-US" dirty="0" smtClean="0"/>
              <a:t>https</a:t>
            </a:r>
            <a:r>
              <a:rPr lang="en-US" dirty="0"/>
              <a:t>://imc-sev.ru/deyatelnost-mku-imc/innovacionnaya-deyatelnost/</a:t>
            </a:r>
            <a:endParaRPr lang="ru-RU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4557009"/>
            <a:ext cx="2899143" cy="21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c-sev.ru/data/imagegallery/b8f91fbf-840e-118c-34d7-047b24d223e0/5ddab6d8-7250-7324-e664-dbd8311c9f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20"/>
            <a:ext cx="4784651" cy="67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ЯБРЬ 2024\ФОТО\2018г\Шаг в профессию\1 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7" y="4419008"/>
            <a:ext cx="3083145" cy="23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047" y="1067578"/>
            <a:ext cx="9852387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МАОУ лицей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пгт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Афипского МО Северский район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им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. Д.И. Вишни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b="1" u="sng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Центр </a:t>
            </a:r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ранней профориентации </a:t>
            </a:r>
            <a:b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рамках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реализации муниципального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проекта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Ранней профориентации». </a:t>
            </a:r>
            <a:b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67931" cy="1867930"/>
          </a:xfrm>
          <a:prstGeom prst="rect">
            <a:avLst/>
          </a:prstGeom>
        </p:spPr>
      </p:pic>
      <p:pic>
        <p:nvPicPr>
          <p:cNvPr id="3074" name="Picture 2" descr="E:\НОЯБРЬ 2024\ФОТО\2019г\Профориентация Штеменко\На сайт\IMG_5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" y="2666746"/>
            <a:ext cx="3330252" cy="24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8112" y="2713789"/>
            <a:ext cx="5380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Трансляция опыта работы: </a:t>
            </a:r>
            <a:r>
              <a:rPr lang="en-US" sz="2400" dirty="0" smtClean="0"/>
              <a:t>file</a:t>
            </a:r>
            <a:r>
              <a:rPr lang="en-US" sz="2400" dirty="0"/>
              <a:t>:///C:/Users/Ekeya/Downloads/</a:t>
            </a:r>
            <a:r>
              <a:rPr lang="ru-RU" sz="2400" dirty="0"/>
              <a:t>Вопросы%20педагогики%20№%20%2001-1%202025.</a:t>
            </a:r>
            <a:r>
              <a:rPr lang="en-US" sz="2400" dirty="0"/>
              <a:t>pdf</a:t>
            </a:r>
            <a:endParaRPr lang="ru-RU" sz="2400" dirty="0"/>
          </a:p>
        </p:txBody>
      </p:sp>
      <p:pic>
        <p:nvPicPr>
          <p:cNvPr id="3075" name="Picture 3" descr="E:\НОЯБРЬ 2024\ФОТО\2019г\Менополис\IMG-20191114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44" y="4614606"/>
            <a:ext cx="2780902" cy="20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ОЯБРЬ 2024\ФОТО\2018г\На сайт АНПЗ декабрь 2017\1 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85" y="2755091"/>
            <a:ext cx="3212459" cy="24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НОЯБРЬ 2024\ФОТО\2017г\Проф день\На сайт проф релиз\DSCN43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8" y="4614604"/>
            <a:ext cx="2780903" cy="20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509" y="1226364"/>
            <a:ext cx="9280450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МАОУ лицей </a:t>
            </a:r>
            <a:r>
              <a:rPr lang="ru-RU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пгт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Афипского МО Северский район                                   им. Д.И. Вишни </a:t>
            </a:r>
            <a:b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участник реализации 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муниципальный </a:t>
            </a: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проект «Кадровый резерв в образовательных организациях»</a:t>
            </a:r>
            <a:b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46" y="2681821"/>
            <a:ext cx="12101624" cy="2083428"/>
          </a:xfrm>
        </p:spPr>
        <p:txBody>
          <a:bodyPr/>
          <a:lstStyle/>
          <a:p>
            <a:pPr marL="0" indent="0">
              <a:buNone/>
            </a:pPr>
            <a:endParaRPr lang="ru-RU" sz="900" dirty="0" smtClean="0"/>
          </a:p>
          <a:p>
            <a:pPr marL="0" indent="0" algn="ctr">
              <a:buNone/>
            </a:pPr>
            <a:r>
              <a:rPr lang="ru-RU" dirty="0" smtClean="0"/>
              <a:t>Трансляция опыта работы:                                                                                        </a:t>
            </a:r>
            <a:r>
              <a:rPr lang="en-US" dirty="0" smtClean="0"/>
              <a:t>https</a:t>
            </a:r>
            <a:r>
              <a:rPr lang="en-US" dirty="0"/>
              <a:t>://imc-sev.ru/data/documents/Programma-II-municipalno24_1.pdf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613"/>
            <a:ext cx="1867931" cy="1867930"/>
          </a:xfrm>
          <a:prstGeom prst="rect">
            <a:avLst/>
          </a:prstGeom>
        </p:spPr>
      </p:pic>
      <p:pic>
        <p:nvPicPr>
          <p:cNvPr id="4098" name="Picture 2" descr="E:\НОЯБРЬ 2024\ФОТО\2019г\Семинар зональный 10.04.2019\IMG_6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94" y="3796000"/>
            <a:ext cx="3646671" cy="27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НОЯБРЬ 2024\ФОТО\2017г\Семинар 12.12.2017г Афипский лицей 2\1 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9" y="3796000"/>
            <a:ext cx="3646671" cy="27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НОЯБРЬ 2024\ФОТО\2018г\РАЗНОЕ\IMG_26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47" y="3834519"/>
            <a:ext cx="3543950" cy="26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34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69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ИННОВАЦИОННАЯ И ЭКСПЕРТНАЯ ДЕЯТЕЛЬНОСТЬ </vt:lpstr>
      <vt:lpstr>МАОУ лицей пгт Афипского МО Северский район им. Д.И. Вишни  Консультационный центр по реализации муниципального  проекта «Психолого –педагогического сопровождения участников образовательного процесса как один из факторов объективного оценивания образовательных результатов и успешности  выпускников школ»</vt:lpstr>
      <vt:lpstr>МАОУ лицей пгт Афипского МО Северский район                    им. Д.И. Вишни  Центр ранней профориентации  в рамках реализации муниципального проекта  «Ранней профориентации».  </vt:lpstr>
      <vt:lpstr>МАОУ лицей пгт Афипского МО Северский район                                   им. Д.И. Вишни  участник реализации муниципальный проект «Кадровый резерв в образовательных организациях»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ценности здорового и безопасного образа жизни у учащихся</dc:title>
  <dc:creator>КОМПЬЮТЕР 25</dc:creator>
  <cp:lastModifiedBy>Ekeya</cp:lastModifiedBy>
  <cp:revision>19</cp:revision>
  <dcterms:created xsi:type="dcterms:W3CDTF">2024-12-26T10:25:48Z</dcterms:created>
  <dcterms:modified xsi:type="dcterms:W3CDTF">2025-02-12T15:04:31Z</dcterms:modified>
</cp:coreProperties>
</file>