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4" r:id="rId1"/>
  </p:sldMasterIdLst>
  <p:notesMasterIdLst>
    <p:notesMasterId r:id="rId10"/>
  </p:notesMasterIdLst>
  <p:sldIdLst>
    <p:sldId id="457" r:id="rId2"/>
    <p:sldId id="468" r:id="rId3"/>
    <p:sldId id="470" r:id="rId4"/>
    <p:sldId id="472" r:id="rId5"/>
    <p:sldId id="471" r:id="rId6"/>
    <p:sldId id="469" r:id="rId7"/>
    <p:sldId id="473" r:id="rId8"/>
    <p:sldId id="475" r:id="rId9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risa Okisheva" initials="LO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66AA"/>
    <a:srgbClr val="7C70B0"/>
    <a:srgbClr val="66FF33"/>
    <a:srgbClr val="009900"/>
    <a:srgbClr val="07408B"/>
    <a:srgbClr val="008000"/>
    <a:srgbClr val="CC3300"/>
    <a:srgbClr val="685AA4"/>
    <a:srgbClr val="003300"/>
    <a:srgbClr val="5B8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4" autoAdjust="0"/>
    <p:restoredTop sz="94713" autoAdjust="0"/>
  </p:normalViewPr>
  <p:slideViewPr>
    <p:cSldViewPr snapToGrid="0">
      <p:cViewPr varScale="1">
        <p:scale>
          <a:sx n="80" d="100"/>
          <a:sy n="80" d="100"/>
        </p:scale>
        <p:origin x="-773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8E2E1-9CF0-4D01-B786-350A4059D933}" type="datetimeFigureOut">
              <a:rPr lang="ru-RU" smtClean="0"/>
              <a:pPr/>
              <a:t>25.01.2025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564DA-968B-4B7C-81F0-A47BD02E4A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170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511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351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44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41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198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601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25.01.2025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99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25.01.2025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285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25.01.2025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734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561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708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1C5D9-A163-4E24-A894-F660D71DDEEE}" type="datetimeFigureOut">
              <a:rPr lang="ru-RU" smtClean="0"/>
              <a:pPr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05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0486" y="2216064"/>
            <a:ext cx="10515600" cy="16216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УЧЕНИЧЕСКОЕ САМОУПРАВЛЕНИЕ 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9" y="100484"/>
            <a:ext cx="1867930" cy="18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09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2464" y="0"/>
            <a:ext cx="10363200" cy="71323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самоуправления  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6211" y="928670"/>
            <a:ext cx="11049077" cy="471490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Традиционно 19 октября в лицее проходит 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самоуправления», когда старшеклассники берут на себя ответственность за проведение уроков и организацию всего учебно-воспитательного процесса работы лицея.</a:t>
            </a:r>
          </a:p>
          <a:p>
            <a:pPr algn="l"/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218" y="2706624"/>
            <a:ext cx="3818021" cy="381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1631" y="2706624"/>
            <a:ext cx="6999193" cy="393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3805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048" y="21882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Выборы лидера ученического самоуправления 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0960" y="1585899"/>
            <a:ext cx="11430080" cy="1294461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в лицее проходят выборы в Лидеры Ученического Самоуправления. Это  является первой ступенькой в общественную</a:t>
            </a:r>
          </a:p>
          <a:p>
            <a:pPr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 старшей школы.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232" y="2877809"/>
            <a:ext cx="337155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17" y="2892867"/>
            <a:ext cx="3342504" cy="3342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8878" y="3377862"/>
            <a:ext cx="4380498" cy="247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9871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8224" y="365125"/>
            <a:ext cx="7275576" cy="83273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ЛИГА ВОЖАТЫХ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24528" y="1101269"/>
            <a:ext cx="7453122" cy="1687652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/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Лига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вожатых» —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традиционное мероприятие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обмену опытом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лучшими практиками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сфере вожатского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открытого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подготовки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вожатых России новой формации. 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268" y="2480726"/>
            <a:ext cx="2762269" cy="276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16234" y="3927435"/>
            <a:ext cx="2631245" cy="2631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2384" y="2833305"/>
            <a:ext cx="6152410" cy="3234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350" y="339535"/>
            <a:ext cx="4294908" cy="1909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8302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004048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Интеллектуальная игра 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«ЧТО? ГДЕ КОГДА?»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8328" y="1493603"/>
            <a:ext cx="8425482" cy="145076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Игра, </a:t>
            </a:r>
            <a:r>
              <a:rPr lang="ru-RU" sz="2400" dirty="0"/>
              <a:t>в которой </a:t>
            </a:r>
            <a:r>
              <a:rPr lang="ru-RU" sz="2400" dirty="0" smtClean="0"/>
              <a:t>команды старшеклассников в течение </a:t>
            </a:r>
            <a:r>
              <a:rPr lang="ru-RU" sz="2400" dirty="0"/>
              <a:t>минуты </a:t>
            </a:r>
            <a:r>
              <a:rPr lang="ru-RU" sz="2400" dirty="0" smtClean="0"/>
              <a:t>ищут </a:t>
            </a:r>
            <a:r>
              <a:rPr lang="ru-RU" sz="2400" dirty="0"/>
              <a:t>ответы </a:t>
            </a:r>
            <a:r>
              <a:rPr lang="ru-RU" sz="2400" dirty="0" smtClean="0"/>
              <a:t>на не простые вопросы. Ежегодна команда лицея продемонстрирует свои знания в различных сферах и науках.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9936" y="2983396"/>
            <a:ext cx="3821649" cy="286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5766" y="3150884"/>
            <a:ext cx="3512040" cy="3512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" y="2665901"/>
            <a:ext cx="3429024" cy="342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/>
          <a:srcRect t="30078" b="21875"/>
          <a:stretch>
            <a:fillRect/>
          </a:stretch>
        </p:blipFill>
        <p:spPr bwMode="auto">
          <a:xfrm>
            <a:off x="8708644" y="152268"/>
            <a:ext cx="3366050" cy="283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1837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2021" y="240008"/>
            <a:ext cx="1860843" cy="92867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КВН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1619" y="1033272"/>
            <a:ext cx="5524539" cy="266090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Ученическое самоуправление ежегодно принимает участие в Районном этапе игры КВН. </a:t>
            </a:r>
          </a:p>
          <a:p>
            <a:pPr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номерах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нашей команды всегда виден творческий 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креативный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8664" y="4148858"/>
            <a:ext cx="6191251" cy="209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/>
          <a:srcRect l="-1" r="34678"/>
          <a:stretch/>
        </p:blipFill>
        <p:spPr bwMode="auto">
          <a:xfrm>
            <a:off x="238467" y="3445437"/>
            <a:ext cx="5403378" cy="2796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t="9091" b="18181"/>
          <a:stretch>
            <a:fillRect/>
          </a:stretch>
        </p:blipFill>
        <p:spPr bwMode="auto">
          <a:xfrm>
            <a:off x="5977128" y="1114412"/>
            <a:ext cx="6082787" cy="248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5930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9136" y="246253"/>
            <a:ext cx="8964168" cy="905891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«ПОСЫЛКА СОЛДАТУ»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9456" y="996697"/>
            <a:ext cx="7972002" cy="232886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 акции - это моральная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солдат российской армии и сбор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посылок.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собирали посылки и 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сопровождали их рисунками, картинками.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3437" r="22656"/>
          <a:stretch>
            <a:fillRect/>
          </a:stretch>
        </p:blipFill>
        <p:spPr bwMode="auto">
          <a:xfrm>
            <a:off x="137883" y="3330705"/>
            <a:ext cx="3796648" cy="28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43723" y="1215278"/>
            <a:ext cx="3755166" cy="524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9547" y="3487025"/>
            <a:ext cx="4000471" cy="257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2165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истории. 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памятников.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154" y="3088571"/>
            <a:ext cx="2571768" cy="257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6450" y="3707662"/>
            <a:ext cx="4953035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14" y="3088571"/>
            <a:ext cx="4188333" cy="2355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85709" y="1637065"/>
            <a:ext cx="116205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лицея постоянно шефствуют над памятником и следят за его состоянием. Ребята всегда бережно ухаживают за памятником: осенью убирают листья, весной прошлогоднюю траву и мусор, зимой очищают от снега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783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3391</TotalTime>
  <Words>110</Words>
  <Application>Microsoft Office PowerPoint</Application>
  <PresentationFormat>Произвольный</PresentationFormat>
  <Paragraphs>22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День самоуправления  </vt:lpstr>
      <vt:lpstr>Выборы лидера ученического самоуправления </vt:lpstr>
      <vt:lpstr>ЛИГА ВОЖАТЫХ</vt:lpstr>
      <vt:lpstr>Интеллектуальная игра  «ЧТО? ГДЕ КОГДА?»</vt:lpstr>
      <vt:lpstr>КВН</vt:lpstr>
      <vt:lpstr>АКЦИЯ «ПОСЫЛКА СОЛДАТУ»</vt:lpstr>
      <vt:lpstr>Сохранение истории.  Уборка памятников.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Преодоление школьной неуспешности, как фактор повышения качества знаний обучающихся</dc:title>
  <dc:creator>Заместитель директор</dc:creator>
  <cp:lastModifiedBy>Ekeya</cp:lastModifiedBy>
  <cp:revision>502</cp:revision>
  <cp:lastPrinted>2023-10-13T09:44:17Z</cp:lastPrinted>
  <dcterms:created xsi:type="dcterms:W3CDTF">2022-03-17T05:42:20Z</dcterms:created>
  <dcterms:modified xsi:type="dcterms:W3CDTF">2025-01-25T16:08:52Z</dcterms:modified>
</cp:coreProperties>
</file>