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2"/>
  </p:notesMasterIdLst>
  <p:sldIdLst>
    <p:sldId id="457" r:id="rId2"/>
    <p:sldId id="458" r:id="rId3"/>
    <p:sldId id="459" r:id="rId4"/>
    <p:sldId id="460" r:id="rId5"/>
    <p:sldId id="461" r:id="rId6"/>
    <p:sldId id="462" r:id="rId7"/>
    <p:sldId id="467" r:id="rId8"/>
    <p:sldId id="466" r:id="rId9"/>
    <p:sldId id="465" r:id="rId10"/>
    <p:sldId id="464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8B"/>
    <a:srgbClr val="009900"/>
    <a:srgbClr val="66FF33"/>
    <a:srgbClr val="008000"/>
    <a:srgbClr val="3C66AA"/>
    <a:srgbClr val="CC3300"/>
    <a:srgbClr val="685AA4"/>
    <a:srgbClr val="7C70B0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94713" autoAdjust="0"/>
  </p:normalViewPr>
  <p:slideViewPr>
    <p:cSldViewPr snapToGrid="0">
      <p:cViewPr varScale="1">
        <p:scale>
          <a:sx n="80" d="100"/>
          <a:sy n="80" d="100"/>
        </p:scale>
        <p:origin x="-73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924" y="1449405"/>
            <a:ext cx="9174607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Участие в научных конференциях </a:t>
            </a:r>
            <a:r>
              <a:rPr lang="ru-RU" sz="5400" b="1" dirty="0" smtClean="0">
                <a:solidFill>
                  <a:srgbClr val="FF0000"/>
                </a:solidFill>
              </a:rPr>
              <a:t> и семинарах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5" y="155367"/>
            <a:ext cx="1871634" cy="18655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499" t="6174" r="9839" b="12351"/>
          <a:stretch/>
        </p:blipFill>
        <p:spPr>
          <a:xfrm>
            <a:off x="624738" y="2733675"/>
            <a:ext cx="5125301" cy="3708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75" y="2733675"/>
            <a:ext cx="4931659" cy="375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5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131763"/>
            <a:ext cx="9956800" cy="8540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краевых семинар 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"/>
          <a:stretch/>
        </p:blipFill>
        <p:spPr>
          <a:xfrm rot="16200000">
            <a:off x="906264" y="218884"/>
            <a:ext cx="3276648" cy="4695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r="5297"/>
          <a:stretch/>
        </p:blipFill>
        <p:spPr>
          <a:xfrm rot="16200000">
            <a:off x="7922698" y="204905"/>
            <a:ext cx="3276647" cy="4646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833"/>
          <a:stretch/>
        </p:blipFill>
        <p:spPr>
          <a:xfrm rot="16200000">
            <a:off x="4375074" y="2655685"/>
            <a:ext cx="3151593" cy="49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4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65" y="4077602"/>
            <a:ext cx="3173980" cy="2380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5" y="319878"/>
            <a:ext cx="3447649" cy="25857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67497" y="168383"/>
            <a:ext cx="88296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marR="387985" algn="ctr">
              <a:spcBef>
                <a:spcPts val="5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еминар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теме: «Психолого-педагогическое сопровождение детей с</a:t>
            </a:r>
            <a:r>
              <a:rPr lang="ru-RU" sz="2800" b="1" spc="-3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интеллектуальными</a:t>
            </a:r>
            <a:r>
              <a:rPr lang="ru-RU" sz="28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нарушениями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346075" marR="387985" algn="ctr">
              <a:spcBef>
                <a:spcPts val="5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3779" t="21679" r="21655" b="18132"/>
          <a:stretch/>
        </p:blipFill>
        <p:spPr>
          <a:xfrm>
            <a:off x="6091194" y="1603546"/>
            <a:ext cx="3673729" cy="2278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77665" y="6423622"/>
            <a:ext cx="3921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Е.В.Лазоренко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0" y="6423622"/>
            <a:ext cx="3938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Н.С.Федорова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учитель-дефектолог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16" y="1897945"/>
            <a:ext cx="2043794" cy="27250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16" y="4111611"/>
            <a:ext cx="3128634" cy="23464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28755" y="6167900"/>
            <a:ext cx="458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Ю.З.Ковальковская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1" y="3783008"/>
            <a:ext cx="3233336" cy="24250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305119">
            <a:off x="9533581" y="2359298"/>
            <a:ext cx="209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C66AA"/>
                </a:solidFill>
              </a:rPr>
              <a:t>29 ноября 2022 </a:t>
            </a:r>
            <a:r>
              <a:rPr lang="ru-RU" dirty="0">
                <a:solidFill>
                  <a:srgbClr val="3C66AA"/>
                </a:solidFill>
              </a:rPr>
              <a:t>г.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339" y="30015"/>
            <a:ext cx="1867930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9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183734"/>
            <a:ext cx="11730038" cy="69691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семинар  «Эффективные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формирования функциональной грамотности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5741" y="1049654"/>
            <a:ext cx="3086100" cy="2242433"/>
            <a:chOff x="171451" y="1171574"/>
            <a:chExt cx="3771899" cy="258603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l="45644" t="25781" r="26465" b="6879"/>
            <a:stretch/>
          </p:blipFill>
          <p:spPr>
            <a:xfrm>
              <a:off x="2043113" y="1178245"/>
              <a:ext cx="1900237" cy="2579368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43853" t="17132" r="26804" b="10757"/>
            <a:stretch/>
          </p:blipFill>
          <p:spPr>
            <a:xfrm>
              <a:off x="171451" y="1171574"/>
              <a:ext cx="1871662" cy="2586039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0" y="3841017"/>
            <a:ext cx="3346100" cy="2509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7" y="914400"/>
            <a:ext cx="3418943" cy="25642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75" y="914400"/>
            <a:ext cx="3418942" cy="2564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1" y="3719008"/>
            <a:ext cx="3530471" cy="2647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47" y="3859409"/>
            <a:ext cx="3343270" cy="2507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01" y="2951459"/>
            <a:ext cx="1903914" cy="1427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1108028">
            <a:off x="223188" y="649813"/>
            <a:ext cx="190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C66AA"/>
                </a:solidFill>
              </a:rPr>
              <a:t>03.05.2023г.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57397" y="3478607"/>
            <a:ext cx="3954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Е.С., учитель математики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4344" y="3403057"/>
            <a:ext cx="3592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Зиброва </a:t>
            </a:r>
            <a:r>
              <a:rPr lang="ru-RU" sz="1400" b="1" dirty="0" smtClean="0">
                <a:latin typeface="Times New Roman" panose="02020603050405020304" pitchFamily="18" charset="0"/>
              </a:rPr>
              <a:t>А.Г., учитель технологии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86737" y="6308795"/>
            <a:ext cx="3840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Шабатурина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Е.Д., учитель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7141" y="6308795"/>
            <a:ext cx="3859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</a:rPr>
              <a:t>Исаканова</a:t>
            </a:r>
            <a:r>
              <a:rPr lang="ru-RU" sz="1400" b="1" dirty="0" smtClean="0">
                <a:latin typeface="Times New Roman" panose="02020603050405020304" pitchFamily="18" charset="0"/>
              </a:rPr>
              <a:t> Е.В., учитель</a:t>
            </a:r>
            <a:endParaRPr lang="ru-RU" sz="1400" b="1" dirty="0">
              <a:latin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</a:rPr>
              <a:t>географии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7559" y="6334780"/>
            <a:ext cx="3180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Е. Д., учитель истории и  обществознания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6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1808" y="754696"/>
            <a:ext cx="6391656" cy="25188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семинар «Создание алгоритма внедрения в образовательное пространство технологии преодоления проблемы неуспешности при наличии факторов сопровождения  участников образовательного пространства»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762" t="25781" r="18997" b="20117"/>
          <a:stretch/>
        </p:blipFill>
        <p:spPr>
          <a:xfrm>
            <a:off x="-1" y="0"/>
            <a:ext cx="5114925" cy="3438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5615" t="25738" r="19253" b="21333"/>
          <a:stretch/>
        </p:blipFill>
        <p:spPr>
          <a:xfrm>
            <a:off x="1" y="3485384"/>
            <a:ext cx="5114924" cy="3372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60" y="3081537"/>
            <a:ext cx="3427452" cy="2570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8487" r="6092"/>
          <a:stretch/>
        </p:blipFill>
        <p:spPr>
          <a:xfrm>
            <a:off x="8603738" y="3974362"/>
            <a:ext cx="3517926" cy="2394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429782" y="336188"/>
            <a:ext cx="2347913" cy="468312"/>
          </a:xfrm>
          <a:prstGeom prst="rect">
            <a:avLst/>
          </a:prstGeom>
        </p:spPr>
        <p:txBody>
          <a:bodyPr vert="horz" anchor="b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7408B"/>
                </a:solidFill>
                <a:latin typeface="Arial Black" panose="020B0A04020102020204" pitchFamily="34" charset="0"/>
              </a:rPr>
              <a:t>28.03.2023г</a:t>
            </a:r>
            <a:r>
              <a:rPr lang="ru-RU" b="1" dirty="0" smtClean="0">
                <a:solidFill>
                  <a:srgbClr val="07408B"/>
                </a:solidFill>
              </a:rPr>
              <a:t>.</a:t>
            </a:r>
            <a:endParaRPr lang="ru-RU" b="1" dirty="0">
              <a:solidFill>
                <a:srgbClr val="0740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43512">
            <a:off x="188214" y="310861"/>
            <a:ext cx="2347913" cy="46831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7408B"/>
                </a:solidFill>
                <a:latin typeface="Arial Black" panose="020B0A04020102020204" pitchFamily="34" charset="0"/>
              </a:rPr>
              <a:t>20.09.2023г</a:t>
            </a:r>
            <a:r>
              <a:rPr lang="ru-RU" b="1" dirty="0" smtClean="0">
                <a:solidFill>
                  <a:srgbClr val="07408B"/>
                </a:solidFill>
              </a:rPr>
              <a:t>.</a:t>
            </a:r>
            <a:endParaRPr lang="ru-RU" b="1" dirty="0">
              <a:solidFill>
                <a:srgbClr val="07408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1150" y="285750"/>
            <a:ext cx="10301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«Решение проблемы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педагогических кадров. Механизмы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мотивации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к работе с родителями и обучающимися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средневзвешенного оценивания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33950" y="3019426"/>
            <a:ext cx="4972051" cy="3960140"/>
            <a:chOff x="5972513" y="2495747"/>
            <a:chExt cx="5028862" cy="371239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l="48277" t="12772" r="31254" b="46227"/>
            <a:stretch/>
          </p:blipFill>
          <p:spPr>
            <a:xfrm>
              <a:off x="5972513" y="2730470"/>
              <a:ext cx="2657475" cy="299944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49674" t="39258" r="30637" b="5918"/>
            <a:stretch/>
          </p:blipFill>
          <p:spPr>
            <a:xfrm>
              <a:off x="8629989" y="2495747"/>
              <a:ext cx="2371386" cy="3712398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758" y="1855411"/>
            <a:ext cx="2037442" cy="2716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5" y="2093535"/>
            <a:ext cx="4882426" cy="36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5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7256" y="1067594"/>
            <a:ext cx="4814887" cy="20399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фестиваль педагогических практик                                «Урок для учителя»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6" y="160338"/>
            <a:ext cx="6828645" cy="38544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b="22941"/>
          <a:stretch/>
        </p:blipFill>
        <p:spPr>
          <a:xfrm>
            <a:off x="4454751" y="4250086"/>
            <a:ext cx="2292930" cy="2475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1" y="3741250"/>
            <a:ext cx="3838572" cy="2878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" y="4157515"/>
            <a:ext cx="3547670" cy="266075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484390" y="187430"/>
            <a:ext cx="2347913" cy="468312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7408B"/>
                </a:solidFill>
                <a:latin typeface="Arial Black" panose="020B0A04020102020204" pitchFamily="34" charset="0"/>
              </a:rPr>
              <a:t>18.10.2023г.</a:t>
            </a:r>
            <a:endParaRPr lang="ru-RU" b="1" dirty="0">
              <a:solidFill>
                <a:srgbClr val="07408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4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keya\AppData\Local\Temp\bb2fdd53-0375-4663-a580-bdf0fd0d09f5_василина.zip.9f5\PHOTO-2025-01-26-18-14-2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38" y="152400"/>
            <a:ext cx="6767412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keya\AppData\Local\Temp\38e08c30-8e2a-49eb-9d32-b217b6f9b7db_василина.zip.7db\PHOTO-2025-01-26-18-14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8" y="2558221"/>
            <a:ext cx="2974803" cy="39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keya\AppData\Local\Temp\bd81a5a1-588c-4825-a479-72bf090b3a61_василина.zip.a61\PHOTO-2025-01-26-18-10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81" y="3409579"/>
            <a:ext cx="4613969" cy="32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03743" y="160442"/>
            <a:ext cx="2347913" cy="468312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7408B"/>
                </a:solidFill>
                <a:latin typeface="Arial Black" panose="020B0A04020102020204" pitchFamily="34" charset="0"/>
              </a:rPr>
              <a:t>17.11.2023г.</a:t>
            </a:r>
            <a:endParaRPr lang="ru-RU" b="1" dirty="0">
              <a:solidFill>
                <a:srgbClr val="07408B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1" y="619229"/>
            <a:ext cx="4478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семинар «Профессиональный рост классного руководителя через участие в профессиональных конкурсах и обучение»</a:t>
            </a:r>
          </a:p>
        </p:txBody>
      </p:sp>
    </p:spTree>
    <p:extLst>
      <p:ext uri="{BB962C8B-B14F-4D97-AF65-F5344CB8AC3E}">
        <p14:creationId xmlns:p14="http://schemas.microsoft.com/office/powerpoint/2010/main" val="152454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024" y="1103417"/>
            <a:ext cx="6315075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как инструмент управления качеством образования. Объективность оценивания. Анализ оценочных процедур (ГИА, ВПР, Контрольные работы) как источник информации для профилактики низких образовательных результатов».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10433" y="100118"/>
            <a:ext cx="2347913" cy="468312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7408B"/>
                </a:solidFill>
                <a:latin typeface="Arial Black" panose="020B0A04020102020204" pitchFamily="34" charset="0"/>
              </a:rPr>
              <a:t>28.03.2024г.</a:t>
            </a:r>
            <a:endParaRPr lang="ru-RU" b="1" dirty="0">
              <a:solidFill>
                <a:srgbClr val="07408B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3" y="601327"/>
            <a:ext cx="4318262" cy="575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7190" y="6393418"/>
            <a:ext cx="523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https://imc-sev.ru/glavnaya-1/vnutrishkolnyy-kontrol/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5" y="3176768"/>
            <a:ext cx="3721899" cy="279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imc-sev.ru/data/imagegallery/7c409c4c-ba3f-8417-bc16-dc32f3c1d1b3/50c38cae-b43a-10b5-93c3-95c817ae913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886079"/>
            <a:ext cx="2743196" cy="36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4.userapi.com/impg/ULbra_3OU4atj32g4dx8TskxSKVyyPcuBZxlgw/X67ZanQtUJE.jpg?size=1280x960&amp;quality=95&amp;sign=ff05d5e8b55cb01c4a83fce9ab84531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435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4374" y="122342"/>
            <a:ext cx="7172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еминар «</a:t>
            </a: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Цифровая образовательная среда» в рамках нацпроекта «Образование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».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855868" y="2717845"/>
            <a:ext cx="2347913" cy="46831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7408B"/>
                </a:solidFill>
                <a:latin typeface="Arial Black" panose="020B0A04020102020204" pitchFamily="34" charset="0"/>
              </a:rPr>
              <a:t>7.08.2024г.</a:t>
            </a:r>
            <a:endParaRPr lang="ru-RU" b="1" dirty="0">
              <a:solidFill>
                <a:srgbClr val="07408B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089" y="5791200"/>
            <a:ext cx="6360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https://vk.com/wall-216540226_602</a:t>
            </a:r>
            <a:endParaRPr lang="ru-RU" sz="2400" dirty="0"/>
          </a:p>
        </p:txBody>
      </p:sp>
      <p:pic>
        <p:nvPicPr>
          <p:cNvPr id="1028" name="Picture 4" descr="https://sun9-64.userapi.com/impg/C1CXfXQjADXanR_CXtQULwGWbudpzJY1lWLuNg/dpzmr76h2eA.jpg?size=1280x960&amp;quality=95&amp;sign=4971139adcc15ad9bd72070d7b88d38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614737"/>
            <a:ext cx="432435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keya\AppData\Local\Temp\23d94018-0e5f-453e-b8b2-825c5b9ec1fb_Attachments_uvr.5-8@yandex.ru_2024-09-09_13-29-23.zip.1fb\PHOTO-2024-09-09-13-28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63" y="2184445"/>
            <a:ext cx="4395073" cy="32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13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3295</TotalTime>
  <Words>216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Участие в научных конференциях  и семинарах </vt:lpstr>
      <vt:lpstr>Презентация PowerPoint</vt:lpstr>
      <vt:lpstr>Районный семинар  «Эффективные практики формирования функциональной грамотности обучающихся</vt:lpstr>
      <vt:lpstr>Районный семинар «Создание алгоритма внедрения в образовательное пространство технологии преодоления проблемы неуспешности при наличии факторов сопровождения  участников образовательного пространства»</vt:lpstr>
      <vt:lpstr>20.09.2023г.</vt:lpstr>
      <vt:lpstr>Муниципальный фестиваль педагогических практик                                «Урок для учителя»</vt:lpstr>
      <vt:lpstr>Презентация PowerPoint</vt:lpstr>
      <vt:lpstr>Семинар «Внутришкольный контроль как инструмент управления качеством образования. Объективность оценивания. Анализ оценочных процедур (ГИА, ВПР, Контрольные работы) как источник информации для профилактики низких образовательных результатов». </vt:lpstr>
      <vt:lpstr>Презентация PowerPoint</vt:lpstr>
      <vt:lpstr>Участие в краевых семинар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Ekeya</cp:lastModifiedBy>
  <cp:revision>491</cp:revision>
  <cp:lastPrinted>2023-10-13T09:44:17Z</cp:lastPrinted>
  <dcterms:created xsi:type="dcterms:W3CDTF">2022-03-17T05:42:20Z</dcterms:created>
  <dcterms:modified xsi:type="dcterms:W3CDTF">2025-02-12T12:01:11Z</dcterms:modified>
</cp:coreProperties>
</file>