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67" r:id="rId5"/>
    <p:sldId id="268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 довлетворены различными сторонами школьной жизни </c:v>
                </c:pt>
                <c:pt idx="1">
                  <c:v>Удовлетроврены различными сторонами школьной жизни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78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37188420704473"/>
          <c:y val="6.4574977669228761E-2"/>
          <c:w val="0.33311867485009289"/>
          <c:h val="0.8791012559630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материально-техническим оснащением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 удовлетворенность материально-техническим оснащением</c:v>
                </c:pt>
                <c:pt idx="1">
                  <c:v>Удовлетворены материально-техническим оснащением </c:v>
                </c:pt>
                <c:pt idx="2">
                  <c:v>Затрудняются ответить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82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6380222727913486"/>
          <c:y val="2.6764989025564255E-2"/>
          <c:w val="0.36197778308014528"/>
          <c:h val="0.8179604281390840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8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8"/>
          </c:dPt>
          <c:dPt>
            <c:idx val="2"/>
            <c:bubble3D val="0"/>
            <c:explosion val="6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Не удовлетворены работой школьной столовой </c:v>
                </c:pt>
                <c:pt idx="1">
                  <c:v>Удовлетворены работой школьной столовой </c:v>
                </c:pt>
                <c:pt idx="2">
                  <c:v>Затрудняются ответить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68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67493929924339569"/>
          <c:y val="0.14327576185843902"/>
          <c:w val="0.31245228409244719"/>
          <c:h val="0.8129043310145672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 удовлетворены педагогическим составом</c:v>
                </c:pt>
                <c:pt idx="1">
                  <c:v>Удовлетворены педагогическим составом 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71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0070C0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 удовтеворены санитарным состоянием </c:v>
                </c:pt>
                <c:pt idx="1">
                  <c:v>Удовлетворены санитарным состояним  </c:v>
                </c:pt>
                <c:pt idx="2">
                  <c:v>Затрудняются ответить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89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60979850217630749"/>
          <c:y val="0.15204185304590523"/>
          <c:w val="0.344549404023405"/>
          <c:h val="0.5408531192775775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 удовтеворены системой организации дополниетльного образования</c:v>
                </c:pt>
                <c:pt idx="1">
                  <c:v>Удовлетворены санитарным состояним  </c:v>
                </c:pt>
                <c:pt idx="2">
                  <c:v>Затрудняются ответить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60979850217630749"/>
          <c:y val="0.15204185304590523"/>
          <c:w val="0.344549404023405"/>
          <c:h val="0.6635494301110167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 удовтеворены организацией воспитательной работы</c:v>
                </c:pt>
                <c:pt idx="1">
                  <c:v>Удовлетворены санитарным состояним  </c:v>
                </c:pt>
                <c:pt idx="2">
                  <c:v>Затрудняются ответить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80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60979850217630749"/>
          <c:y val="0.15204185304590523"/>
          <c:w val="0.344549404023405"/>
          <c:h val="0.6635494301110167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4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1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7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0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6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51FC-8991-4658-8BE2-9D52C1920447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F146-333F-4467-9793-515FCD3F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2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.krasnodar.ru/activity/nezavisimaya-otsenka-kachestva-obazovaniya/nezavisimaya-otsenka-kachestva-usloviy-osushchestvleniya-obrazovatelnoy-deyatelnosti-organizatsiyami/rezultaty-provedeniya-nezavisimoy-otsenki-kachestv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afipskiylicey.ru/d/struktura_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575" y="2608263"/>
            <a:ext cx="10106025" cy="23876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УДОВЛЕТВОРЕННОСТЬ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РОДИТЕЛЕЙ КАЧЕСТВОМ ОБРАЗОВАТЕЛЬНЫХ УСЛУГ</a:t>
            </a:r>
            <a:endParaRPr lang="ru-RU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4" y="133613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062" y="2660631"/>
            <a:ext cx="10515600" cy="373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 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результатами 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НОК 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условий образовательной 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деятельности Афипского лицея можно ознакомиться по ссылке: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minobr.krasnodar.ru/activity/nezavisimaya-otsenka-kachestva-obazovaniya/nezavisimaya-otsenka-kachestva-usloviy-osushchestvleniya-obrazovatelnoy-deyatelnosti-organizatsiyami/rezultaty-provedeniya-nezavisimoy-otsenki-kachestva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94786"/>
            <a:ext cx="999172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2024 году МАОУ лицей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Афипского МО Северский район им. Д.И. Вишни принял участи в независимой оценке качества условий осуществления образовательной деятельности муниципальными образовательными организациями, которую проводила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OOO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Витадини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799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77176" y="390526"/>
            <a:ext cx="4105274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В МАОУ лицее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пгт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Афипского МО Северский район имени Д.И. Вишни  создаются условия для максимального удовлетворения запросов родителей детей школьного возраста по их воспитанию и обучению. Родители получают информацию о целях и задачах учреждения, имеют возможность обсуждать различные вопросы пребывания ребенка в ОО участвовать в жизнедеятельности лицея. Задача активного вовлечения родителей в образовательный процесс выполняется.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1171" y="5282684"/>
            <a:ext cx="3657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afipskiylicey.ru/d/struktura_0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1999" y="276225"/>
            <a:ext cx="6153151" cy="1352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проводиться онлайн опрос родителей (законных представителей)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удовлетворенности качеством образовательных услуг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01961058"/>
              </p:ext>
            </p:extLst>
          </p:nvPr>
        </p:nvGraphicFramePr>
        <p:xfrm>
          <a:off x="651956" y="2372604"/>
          <a:ext cx="6948994" cy="403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2035" y="1776406"/>
            <a:ext cx="6010275" cy="528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организаций </a:t>
            </a:r>
          </a:p>
          <a:p>
            <a:pPr algn="ctr"/>
            <a:r>
              <a:rPr lang="ru-RU" b="1" dirty="0" err="1" smtClean="0"/>
              <a:t>учебно</a:t>
            </a:r>
            <a:r>
              <a:rPr lang="ru-RU" b="1" dirty="0" smtClean="0"/>
              <a:t>–воспитательного процесса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068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8253509"/>
              </p:ext>
            </p:extLst>
          </p:nvPr>
        </p:nvGraphicFramePr>
        <p:xfrm>
          <a:off x="390525" y="514350"/>
          <a:ext cx="5657850" cy="37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1095376"/>
              </p:ext>
            </p:extLst>
          </p:nvPr>
        </p:nvGraphicFramePr>
        <p:xfrm>
          <a:off x="6105525" y="3166143"/>
          <a:ext cx="6043582" cy="381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73" y="214307"/>
            <a:ext cx="2044211" cy="2725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52" y="4065709"/>
            <a:ext cx="4572000" cy="2571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8927" y="5943600"/>
            <a:ext cx="4057650" cy="5715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Родительский контроль работы школьной столовой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10816" b="-4294"/>
          <a:stretch/>
        </p:blipFill>
        <p:spPr>
          <a:xfrm>
            <a:off x="7088251" y="214307"/>
            <a:ext cx="1684274" cy="27989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250" y="223831"/>
            <a:ext cx="6010275" cy="45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материально-техническим оснащением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29325" y="2939922"/>
            <a:ext cx="6010275" cy="45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работой школьной столовой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773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63042864"/>
              </p:ext>
            </p:extLst>
          </p:nvPr>
        </p:nvGraphicFramePr>
        <p:xfrm>
          <a:off x="203200" y="167575"/>
          <a:ext cx="5472981" cy="383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3181800"/>
              </p:ext>
            </p:extLst>
          </p:nvPr>
        </p:nvGraphicFramePr>
        <p:xfrm>
          <a:off x="5934075" y="3028219"/>
          <a:ext cx="6105525" cy="382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71" y="3790949"/>
            <a:ext cx="1748442" cy="2639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022" y="3790949"/>
            <a:ext cx="1665501" cy="2749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250" y="71431"/>
            <a:ext cx="6010275" cy="45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педагогическим составом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4074" y="2833830"/>
            <a:ext cx="6010275" cy="45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санитарным состоянием 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394" y="13921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130788"/>
            <a:ext cx="2263466" cy="30152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250" y="71431"/>
            <a:ext cx="6010275" cy="45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системой дополнительного образования 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33522688"/>
              </p:ext>
            </p:extLst>
          </p:nvPr>
        </p:nvGraphicFramePr>
        <p:xfrm>
          <a:off x="2060751" y="316281"/>
          <a:ext cx="6105525" cy="382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026" y="71431"/>
            <a:ext cx="3879858" cy="290989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7739860"/>
              </p:ext>
            </p:extLst>
          </p:nvPr>
        </p:nvGraphicFramePr>
        <p:xfrm>
          <a:off x="6162855" y="3259938"/>
          <a:ext cx="6105525" cy="382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05524" y="3074196"/>
            <a:ext cx="6010275" cy="45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Удовлетворенность организаций воспитательной работы 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467" y="3995509"/>
            <a:ext cx="3661082" cy="27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44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167</Words>
  <Application>Microsoft Office PowerPoint</Application>
  <PresentationFormat>Произвольный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УДОВЛЕТВОРЕННОСТЬ РОДИТЕЛЕЙ КАЧЕСТВОМ ОБРАЗОВАТЕЛЬНЫХ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PС</dc:creator>
  <cp:lastModifiedBy>Ekeya</cp:lastModifiedBy>
  <cp:revision>17</cp:revision>
  <dcterms:created xsi:type="dcterms:W3CDTF">2024-12-26T14:21:43Z</dcterms:created>
  <dcterms:modified xsi:type="dcterms:W3CDTF">2025-01-25T12:06:31Z</dcterms:modified>
</cp:coreProperties>
</file>