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73" r:id="rId2"/>
    <p:sldId id="260" r:id="rId3"/>
    <p:sldId id="280" r:id="rId4"/>
    <p:sldId id="281" r:id="rId5"/>
    <p:sldId id="282" r:id="rId6"/>
    <p:sldId id="270" r:id="rId7"/>
    <p:sldId id="263" r:id="rId8"/>
    <p:sldId id="258" r:id="rId9"/>
    <p:sldId id="278" r:id="rId10"/>
    <p:sldId id="27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lear Sans Regular" panose="020B0604020202020204" charset="0"/>
      <p:regular r:id="rId16"/>
    </p:embeddedFont>
    <p:embeddedFont>
      <p:font typeface="Microsoft JhengHei Light" panose="020B0304030504040204" pitchFamily="34" charset="-12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9F87"/>
    <a:srgbClr val="F47064"/>
    <a:srgbClr val="F6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-677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na doxoian" userId="6d6805ee4ee50a56" providerId="LiveId" clId="{06CA5FB9-0335-41C7-AFFD-E94AB5A765E0}"/>
    <pc:docChg chg="undo custSel addSld delSld modSld sldOrd">
      <pc:chgData name="liana doxoian" userId="6d6805ee4ee50a56" providerId="LiveId" clId="{06CA5FB9-0335-41C7-AFFD-E94AB5A765E0}" dt="2021-04-03T13:49:07.644" v="374" actId="1076"/>
      <pc:docMkLst>
        <pc:docMk/>
      </pc:docMkLst>
      <pc:sldChg chg="addSp delSp modSp mod">
        <pc:chgData name="liana doxoian" userId="6d6805ee4ee50a56" providerId="LiveId" clId="{06CA5FB9-0335-41C7-AFFD-E94AB5A765E0}" dt="2021-03-29T08:59:59.214" v="186" actId="1076"/>
        <pc:sldMkLst>
          <pc:docMk/>
          <pc:sldMk cId="0" sldId="259"/>
        </pc:sldMkLst>
        <pc:spChg chg="mod">
          <ac:chgData name="liana doxoian" userId="6d6805ee4ee50a56" providerId="LiveId" clId="{06CA5FB9-0335-41C7-AFFD-E94AB5A765E0}" dt="2021-03-29T08:59:44.417" v="179" actId="1035"/>
          <ac:spMkLst>
            <pc:docMk/>
            <pc:sldMk cId="0" sldId="259"/>
            <ac:spMk id="5" creationId="{00000000-0000-0000-0000-000000000000}"/>
          </ac:spMkLst>
        </pc:spChg>
        <pc:spChg chg="add del mod">
          <ac:chgData name="liana doxoian" userId="6d6805ee4ee50a56" providerId="LiveId" clId="{06CA5FB9-0335-41C7-AFFD-E94AB5A765E0}" dt="2021-03-29T08:57:14.981" v="116" actId="478"/>
          <ac:spMkLst>
            <pc:docMk/>
            <pc:sldMk cId="0" sldId="259"/>
            <ac:spMk id="29" creationId="{C8BEA28F-1652-48C9-9458-3A2FE35919CE}"/>
          </ac:spMkLst>
        </pc:spChg>
        <pc:grpChg chg="mod">
          <ac:chgData name="liana doxoian" userId="6d6805ee4ee50a56" providerId="LiveId" clId="{06CA5FB9-0335-41C7-AFFD-E94AB5A765E0}" dt="2021-03-29T08:59:37.461" v="175" actId="1035"/>
          <ac:grpSpMkLst>
            <pc:docMk/>
            <pc:sldMk cId="0" sldId="259"/>
            <ac:grpSpMk id="3" creationId="{00000000-0000-0000-0000-000000000000}"/>
          </ac:grpSpMkLst>
        </pc:grpChg>
        <pc:graphicFrameChg chg="add del mod">
          <ac:chgData name="liana doxoian" userId="6d6805ee4ee50a56" providerId="LiveId" clId="{06CA5FB9-0335-41C7-AFFD-E94AB5A765E0}" dt="2021-03-29T08:57:08.901" v="114" actId="478"/>
          <ac:graphicFrameMkLst>
            <pc:docMk/>
            <pc:sldMk cId="0" sldId="259"/>
            <ac:graphicFrameMk id="28" creationId="{1F7EB340-D5D7-4EB2-A218-6B2758A603F5}"/>
          </ac:graphicFrameMkLst>
        </pc:graphicFrameChg>
        <pc:picChg chg="add mod">
          <ac:chgData name="liana doxoian" userId="6d6805ee4ee50a56" providerId="LiveId" clId="{06CA5FB9-0335-41C7-AFFD-E94AB5A765E0}" dt="2021-03-29T08:58:05.817" v="126" actId="1076"/>
          <ac:picMkLst>
            <pc:docMk/>
            <pc:sldMk cId="0" sldId="259"/>
            <ac:picMk id="6" creationId="{5A267AB4-80CB-42E1-8E42-F7A62883C59E}"/>
          </ac:picMkLst>
        </pc:picChg>
        <pc:picChg chg="add del mod">
          <ac:chgData name="liana doxoian" userId="6d6805ee4ee50a56" providerId="LiveId" clId="{06CA5FB9-0335-41C7-AFFD-E94AB5A765E0}" dt="2021-03-29T08:56:10.905" v="112" actId="478"/>
          <ac:picMkLst>
            <pc:docMk/>
            <pc:sldMk cId="0" sldId="259"/>
            <ac:picMk id="11" creationId="{4CE4D739-42A1-4657-B70E-EF8272B269F9}"/>
          </ac:picMkLst>
        </pc:picChg>
        <pc:picChg chg="add mod">
          <ac:chgData name="liana doxoian" userId="6d6805ee4ee50a56" providerId="LiveId" clId="{06CA5FB9-0335-41C7-AFFD-E94AB5A765E0}" dt="2021-03-29T08:59:00.865" v="153" actId="14100"/>
          <ac:picMkLst>
            <pc:docMk/>
            <pc:sldMk cId="0" sldId="259"/>
            <ac:picMk id="13" creationId="{80471B36-6043-497C-838A-0D33B36E4AC5}"/>
          </ac:picMkLst>
        </pc:picChg>
        <pc:picChg chg="add mod">
          <ac:chgData name="liana doxoian" userId="6d6805ee4ee50a56" providerId="LiveId" clId="{06CA5FB9-0335-41C7-AFFD-E94AB5A765E0}" dt="2021-03-29T08:56:08.721" v="111" actId="1076"/>
          <ac:picMkLst>
            <pc:docMk/>
            <pc:sldMk cId="0" sldId="259"/>
            <ac:picMk id="15" creationId="{92B9BDDF-A318-4112-B6DE-50A545417BF5}"/>
          </ac:picMkLst>
        </pc:picChg>
        <pc:picChg chg="add mod">
          <ac:chgData name="liana doxoian" userId="6d6805ee4ee50a56" providerId="LiveId" clId="{06CA5FB9-0335-41C7-AFFD-E94AB5A765E0}" dt="2021-03-29T08:59:47.641" v="180" actId="1076"/>
          <ac:picMkLst>
            <pc:docMk/>
            <pc:sldMk cId="0" sldId="259"/>
            <ac:picMk id="17" creationId="{44DF6459-3BAC-47BE-9B19-F9208AE7632E}"/>
          </ac:picMkLst>
        </pc:picChg>
        <pc:picChg chg="add mod">
          <ac:chgData name="liana doxoian" userId="6d6805ee4ee50a56" providerId="LiveId" clId="{06CA5FB9-0335-41C7-AFFD-E94AB5A765E0}" dt="2021-03-29T08:59:57.466" v="185" actId="1076"/>
          <ac:picMkLst>
            <pc:docMk/>
            <pc:sldMk cId="0" sldId="259"/>
            <ac:picMk id="19" creationId="{53DAA08C-3AB1-4E64-8017-A8846F2BB11A}"/>
          </ac:picMkLst>
        </pc:picChg>
        <pc:picChg chg="add mod">
          <ac:chgData name="liana doxoian" userId="6d6805ee4ee50a56" providerId="LiveId" clId="{06CA5FB9-0335-41C7-AFFD-E94AB5A765E0}" dt="2021-03-29T08:59:59.214" v="186" actId="1076"/>
          <ac:picMkLst>
            <pc:docMk/>
            <pc:sldMk cId="0" sldId="259"/>
            <ac:picMk id="21" creationId="{4D0FED20-C541-43A6-8FA3-437AFBB187B9}"/>
          </ac:picMkLst>
        </pc:picChg>
        <pc:picChg chg="add mod">
          <ac:chgData name="liana doxoian" userId="6d6805ee4ee50a56" providerId="LiveId" clId="{06CA5FB9-0335-41C7-AFFD-E94AB5A765E0}" dt="2021-03-29T08:59:51.169" v="182" actId="1076"/>
          <ac:picMkLst>
            <pc:docMk/>
            <pc:sldMk cId="0" sldId="259"/>
            <ac:picMk id="23" creationId="{61EDBE71-F559-47F4-AC2D-43B27FE0DC0E}"/>
          </ac:picMkLst>
        </pc:picChg>
        <pc:picChg chg="add mod">
          <ac:chgData name="liana doxoian" userId="6d6805ee4ee50a56" providerId="LiveId" clId="{06CA5FB9-0335-41C7-AFFD-E94AB5A765E0}" dt="2021-03-29T08:59:09.386" v="157" actId="688"/>
          <ac:picMkLst>
            <pc:docMk/>
            <pc:sldMk cId="0" sldId="259"/>
            <ac:picMk id="25" creationId="{04D41FDF-012D-46BD-BD25-66CDBFBD9F4E}"/>
          </ac:picMkLst>
        </pc:picChg>
        <pc:picChg chg="add del mod">
          <ac:chgData name="liana doxoian" userId="6d6805ee4ee50a56" providerId="LiveId" clId="{06CA5FB9-0335-41C7-AFFD-E94AB5A765E0}" dt="2021-03-29T08:55:31.961" v="100" actId="478"/>
          <ac:picMkLst>
            <pc:docMk/>
            <pc:sldMk cId="0" sldId="259"/>
            <ac:picMk id="27" creationId="{244E0067-FF8A-4A32-9DB8-41E37B47233D}"/>
          </ac:picMkLst>
        </pc:picChg>
        <pc:picChg chg="add mod">
          <ac:chgData name="liana doxoian" userId="6d6805ee4ee50a56" providerId="LiveId" clId="{06CA5FB9-0335-41C7-AFFD-E94AB5A765E0}" dt="2021-03-29T08:58:56.096" v="151" actId="1076"/>
          <ac:picMkLst>
            <pc:docMk/>
            <pc:sldMk cId="0" sldId="259"/>
            <ac:picMk id="31" creationId="{4ED83A89-8B9C-4DF6-B27B-210447F3DD49}"/>
          </ac:picMkLst>
        </pc:picChg>
      </pc:sldChg>
      <pc:sldChg chg="addSp delSp modSp mod">
        <pc:chgData name="liana doxoian" userId="6d6805ee4ee50a56" providerId="LiveId" clId="{06CA5FB9-0335-41C7-AFFD-E94AB5A765E0}" dt="2021-03-29T08:55:54.652" v="108" actId="1076"/>
        <pc:sldMkLst>
          <pc:docMk/>
          <pc:sldMk cId="0" sldId="263"/>
        </pc:sldMkLst>
        <pc:picChg chg="add del mod">
          <ac:chgData name="liana doxoian" userId="6d6805ee4ee50a56" providerId="LiveId" clId="{06CA5FB9-0335-41C7-AFFD-E94AB5A765E0}" dt="2021-03-29T08:55:26.674" v="99"/>
          <ac:picMkLst>
            <pc:docMk/>
            <pc:sldMk cId="0" sldId="263"/>
            <ac:picMk id="7" creationId="{3EFCA1F9-5A5C-4A16-837E-5B17A08DAAA1}"/>
          </ac:picMkLst>
        </pc:picChg>
        <pc:picChg chg="add mod">
          <ac:chgData name="liana doxoian" userId="6d6805ee4ee50a56" providerId="LiveId" clId="{06CA5FB9-0335-41C7-AFFD-E94AB5A765E0}" dt="2021-03-29T08:55:54.652" v="108" actId="1076"/>
          <ac:picMkLst>
            <pc:docMk/>
            <pc:sldMk cId="0" sldId="263"/>
            <ac:picMk id="16" creationId="{9E45DF38-B54F-45F2-BE29-2D58E6A1A6A5}"/>
          </ac:picMkLst>
        </pc:picChg>
        <pc:picChg chg="del">
          <ac:chgData name="liana doxoian" userId="6d6805ee4ee50a56" providerId="LiveId" clId="{06CA5FB9-0335-41C7-AFFD-E94AB5A765E0}" dt="2021-03-29T08:54:34.233" v="83" actId="478"/>
          <ac:picMkLst>
            <pc:docMk/>
            <pc:sldMk cId="0" sldId="263"/>
            <ac:picMk id="32" creationId="{A1C4402A-5AAC-46C6-B111-F7705D5F7F35}"/>
          </ac:picMkLst>
        </pc:picChg>
      </pc:sldChg>
      <pc:sldChg chg="addSp delSp modSp mod">
        <pc:chgData name="liana doxoian" userId="6d6805ee4ee50a56" providerId="LiveId" clId="{06CA5FB9-0335-41C7-AFFD-E94AB5A765E0}" dt="2021-03-29T08:50:32.027" v="60" actId="1076"/>
        <pc:sldMkLst>
          <pc:docMk/>
          <pc:sldMk cId="17878318" sldId="274"/>
        </pc:sldMkLst>
        <pc:grpChg chg="del">
          <ac:chgData name="liana doxoian" userId="6d6805ee4ee50a56" providerId="LiveId" clId="{06CA5FB9-0335-41C7-AFFD-E94AB5A765E0}" dt="2021-03-29T08:50:27.890" v="58" actId="478"/>
          <ac:grpSpMkLst>
            <pc:docMk/>
            <pc:sldMk cId="17878318" sldId="274"/>
            <ac:grpSpMk id="13" creationId="{00000000-0000-0000-0000-000000000000}"/>
          </ac:grpSpMkLst>
        </pc:grpChg>
        <pc:picChg chg="del mod">
          <ac:chgData name="liana doxoian" userId="6d6805ee4ee50a56" providerId="LiveId" clId="{06CA5FB9-0335-41C7-AFFD-E94AB5A765E0}" dt="2021-03-29T08:50:10.685" v="52" actId="478"/>
          <ac:picMkLst>
            <pc:docMk/>
            <pc:sldMk cId="17878318" sldId="274"/>
            <ac:picMk id="7" creationId="{00000000-0000-0000-0000-000000000000}"/>
          </ac:picMkLst>
        </pc:picChg>
        <pc:picChg chg="del">
          <ac:chgData name="liana doxoian" userId="6d6805ee4ee50a56" providerId="LiveId" clId="{06CA5FB9-0335-41C7-AFFD-E94AB5A765E0}" dt="2021-03-29T08:47:03.953" v="2" actId="478"/>
          <ac:picMkLst>
            <pc:docMk/>
            <pc:sldMk cId="17878318" sldId="274"/>
            <ac:picMk id="8" creationId="{00000000-0000-0000-0000-000000000000}"/>
          </ac:picMkLst>
        </pc:picChg>
        <pc:picChg chg="mod">
          <ac:chgData name="liana doxoian" userId="6d6805ee4ee50a56" providerId="LiveId" clId="{06CA5FB9-0335-41C7-AFFD-E94AB5A765E0}" dt="2021-03-29T08:50:15.814" v="54" actId="1076"/>
          <ac:picMkLst>
            <pc:docMk/>
            <pc:sldMk cId="17878318" sldId="274"/>
            <ac:picMk id="10" creationId="{00000000-0000-0000-0000-000000000000}"/>
          </ac:picMkLst>
        </pc:picChg>
        <pc:picChg chg="mod">
          <ac:chgData name="liana doxoian" userId="6d6805ee4ee50a56" providerId="LiveId" clId="{06CA5FB9-0335-41C7-AFFD-E94AB5A765E0}" dt="2021-03-29T08:50:20.282" v="55" actId="1076"/>
          <ac:picMkLst>
            <pc:docMk/>
            <pc:sldMk cId="17878318" sldId="274"/>
            <ac:picMk id="11" creationId="{00000000-0000-0000-0000-000000000000}"/>
          </ac:picMkLst>
        </pc:picChg>
        <pc:picChg chg="add mod ord">
          <ac:chgData name="liana doxoian" userId="6d6805ee4ee50a56" providerId="LiveId" clId="{06CA5FB9-0335-41C7-AFFD-E94AB5A765E0}" dt="2021-03-29T08:49:57.604" v="47" actId="1076"/>
          <ac:picMkLst>
            <pc:docMk/>
            <pc:sldMk cId="17878318" sldId="274"/>
            <ac:picMk id="12" creationId="{AC5B1677-7A9C-4C50-8E5E-2FC49F7749E6}"/>
          </ac:picMkLst>
        </pc:picChg>
        <pc:picChg chg="add mod">
          <ac:chgData name="liana doxoian" userId="6d6805ee4ee50a56" providerId="LiveId" clId="{06CA5FB9-0335-41C7-AFFD-E94AB5A765E0}" dt="2021-03-29T08:50:32.027" v="60" actId="1076"/>
          <ac:picMkLst>
            <pc:docMk/>
            <pc:sldMk cId="17878318" sldId="274"/>
            <ac:picMk id="16" creationId="{C6016842-3EEC-4D9C-BDDE-493938F305E5}"/>
          </ac:picMkLst>
        </pc:picChg>
        <pc:picChg chg="add mod">
          <ac:chgData name="liana doxoian" userId="6d6805ee4ee50a56" providerId="LiveId" clId="{06CA5FB9-0335-41C7-AFFD-E94AB5A765E0}" dt="2021-03-29T08:50:25.743" v="57" actId="1076"/>
          <ac:picMkLst>
            <pc:docMk/>
            <pc:sldMk cId="17878318" sldId="274"/>
            <ac:picMk id="18" creationId="{EC26D4B5-A90E-4E06-A252-FF347DD32A37}"/>
          </ac:picMkLst>
        </pc:picChg>
        <pc:picChg chg="mod">
          <ac:chgData name="liana doxoian" userId="6d6805ee4ee50a56" providerId="LiveId" clId="{06CA5FB9-0335-41C7-AFFD-E94AB5A765E0}" dt="2021-03-29T08:50:22.372" v="56" actId="1076"/>
          <ac:picMkLst>
            <pc:docMk/>
            <pc:sldMk cId="17878318" sldId="274"/>
            <ac:picMk id="19" creationId="{4C3633FF-ECDD-4520-A5EE-42082B32F715}"/>
          </ac:picMkLst>
        </pc:picChg>
        <pc:picChg chg="add mod">
          <ac:chgData name="liana doxoian" userId="6d6805ee4ee50a56" providerId="LiveId" clId="{06CA5FB9-0335-41C7-AFFD-E94AB5A765E0}" dt="2021-03-29T08:50:30.330" v="59" actId="1076"/>
          <ac:picMkLst>
            <pc:docMk/>
            <pc:sldMk cId="17878318" sldId="274"/>
            <ac:picMk id="21" creationId="{2811ECC2-29FF-4F3F-84E8-23D10A6F2A25}"/>
          </ac:picMkLst>
        </pc:picChg>
        <pc:picChg chg="del">
          <ac:chgData name="liana doxoian" userId="6d6805ee4ee50a56" providerId="LiveId" clId="{06CA5FB9-0335-41C7-AFFD-E94AB5A765E0}" dt="2021-03-29T08:47:08.657" v="4" actId="478"/>
          <ac:picMkLst>
            <pc:docMk/>
            <pc:sldMk cId="17878318" sldId="274"/>
            <ac:picMk id="23" creationId="{01A9C8B2-9DB1-45BA-863A-2A2609172E7D}"/>
          </ac:picMkLst>
        </pc:picChg>
      </pc:sldChg>
      <pc:sldChg chg="addSp delSp modSp add mod">
        <pc:chgData name="liana doxoian" userId="6d6805ee4ee50a56" providerId="LiveId" clId="{06CA5FB9-0335-41C7-AFFD-E94AB5A765E0}" dt="2021-03-29T15:05:54.978" v="372" actId="1076"/>
        <pc:sldMkLst>
          <pc:docMk/>
          <pc:sldMk cId="1146602962" sldId="275"/>
        </pc:sldMkLst>
        <pc:spChg chg="mod">
          <ac:chgData name="liana doxoian" userId="6d6805ee4ee50a56" providerId="LiveId" clId="{06CA5FB9-0335-41C7-AFFD-E94AB5A765E0}" dt="2021-03-29T15:05:07.759" v="366" actId="1035"/>
          <ac:spMkLst>
            <pc:docMk/>
            <pc:sldMk cId="1146602962" sldId="275"/>
            <ac:spMk id="13" creationId="{E2AC0360-6EE2-4850-81E2-8B5F6646DAB9}"/>
          </ac:spMkLst>
        </pc:spChg>
        <pc:spChg chg="del">
          <ac:chgData name="liana doxoian" userId="6d6805ee4ee50a56" providerId="LiveId" clId="{06CA5FB9-0335-41C7-AFFD-E94AB5A765E0}" dt="2021-03-29T15:02:57.595" v="300" actId="478"/>
          <ac:spMkLst>
            <pc:docMk/>
            <pc:sldMk cId="1146602962" sldId="275"/>
            <ac:spMk id="15" creationId="{1F0055AF-C49E-4B16-A444-9034A75C9B9B}"/>
          </ac:spMkLst>
        </pc:spChg>
        <pc:spChg chg="del">
          <ac:chgData name="liana doxoian" userId="6d6805ee4ee50a56" providerId="LiveId" clId="{06CA5FB9-0335-41C7-AFFD-E94AB5A765E0}" dt="2021-03-29T15:02:59.017" v="301" actId="478"/>
          <ac:spMkLst>
            <pc:docMk/>
            <pc:sldMk cId="1146602962" sldId="275"/>
            <ac:spMk id="16" creationId="{93AF7072-97E9-4391-8B9E-CB38C61472BC}"/>
          </ac:spMkLst>
        </pc:spChg>
        <pc:picChg chg="del">
          <ac:chgData name="liana doxoian" userId="6d6805ee4ee50a56" providerId="LiveId" clId="{06CA5FB9-0335-41C7-AFFD-E94AB5A765E0}" dt="2021-03-29T15:02:38.339" v="292" actId="478"/>
          <ac:picMkLst>
            <pc:docMk/>
            <pc:sldMk cId="1146602962" sldId="275"/>
            <ac:picMk id="2" creationId="{00000000-0000-0000-0000-000000000000}"/>
          </ac:picMkLst>
        </pc:picChg>
        <pc:picChg chg="add mod">
          <ac:chgData name="liana doxoian" userId="6d6805ee4ee50a56" providerId="LiveId" clId="{06CA5FB9-0335-41C7-AFFD-E94AB5A765E0}" dt="2021-03-29T15:05:54.978" v="372" actId="1076"/>
          <ac:picMkLst>
            <pc:docMk/>
            <pc:sldMk cId="1146602962" sldId="275"/>
            <ac:picMk id="4" creationId="{B7329439-CFAD-47ED-9248-291C1B894387}"/>
          </ac:picMkLst>
        </pc:picChg>
        <pc:picChg chg="add mod">
          <ac:chgData name="liana doxoian" userId="6d6805ee4ee50a56" providerId="LiveId" clId="{06CA5FB9-0335-41C7-AFFD-E94AB5A765E0}" dt="2021-03-29T15:05:45.469" v="368" actId="1076"/>
          <ac:picMkLst>
            <pc:docMk/>
            <pc:sldMk cId="1146602962" sldId="275"/>
            <ac:picMk id="7" creationId="{D26BFE48-E449-4121-87BA-39929C0489BF}"/>
          </ac:picMkLst>
        </pc:picChg>
        <pc:picChg chg="del">
          <ac:chgData name="liana doxoian" userId="6d6805ee4ee50a56" providerId="LiveId" clId="{06CA5FB9-0335-41C7-AFFD-E94AB5A765E0}" dt="2021-03-29T14:56:51.958" v="214" actId="478"/>
          <ac:picMkLst>
            <pc:docMk/>
            <pc:sldMk cId="1146602962" sldId="275"/>
            <ac:picMk id="18" creationId="{DE1E3100-504E-42B0-91E8-E948A82CEBD0}"/>
          </ac:picMkLst>
        </pc:picChg>
        <pc:picChg chg="del">
          <ac:chgData name="liana doxoian" userId="6d6805ee4ee50a56" providerId="LiveId" clId="{06CA5FB9-0335-41C7-AFFD-E94AB5A765E0}" dt="2021-03-29T14:56:46.314" v="210" actId="478"/>
          <ac:picMkLst>
            <pc:docMk/>
            <pc:sldMk cId="1146602962" sldId="275"/>
            <ac:picMk id="20" creationId="{6D216484-672B-4276-8E6C-C19BBF94DCA4}"/>
          </ac:picMkLst>
        </pc:picChg>
        <pc:picChg chg="del">
          <ac:chgData name="liana doxoian" userId="6d6805ee4ee50a56" providerId="LiveId" clId="{06CA5FB9-0335-41C7-AFFD-E94AB5A765E0}" dt="2021-03-29T14:56:47.681" v="211" actId="478"/>
          <ac:picMkLst>
            <pc:docMk/>
            <pc:sldMk cId="1146602962" sldId="275"/>
            <ac:picMk id="22" creationId="{FE5FA7F5-5895-46E1-994A-FA11C832FA19}"/>
          </ac:picMkLst>
        </pc:picChg>
        <pc:picChg chg="del">
          <ac:chgData name="liana doxoian" userId="6d6805ee4ee50a56" providerId="LiveId" clId="{06CA5FB9-0335-41C7-AFFD-E94AB5A765E0}" dt="2021-03-29T14:56:50.461" v="213" actId="478"/>
          <ac:picMkLst>
            <pc:docMk/>
            <pc:sldMk cId="1146602962" sldId="275"/>
            <ac:picMk id="26" creationId="{6C07D530-C90C-4A1C-AB42-DB6B033B6326}"/>
          </ac:picMkLst>
        </pc:picChg>
        <pc:picChg chg="del">
          <ac:chgData name="liana doxoian" userId="6d6805ee4ee50a56" providerId="LiveId" clId="{06CA5FB9-0335-41C7-AFFD-E94AB5A765E0}" dt="2021-03-29T14:56:48.916" v="212" actId="478"/>
          <ac:picMkLst>
            <pc:docMk/>
            <pc:sldMk cId="1146602962" sldId="275"/>
            <ac:picMk id="28" creationId="{AA23B6D7-1B02-4697-AB91-FB758FA2D574}"/>
          </ac:picMkLst>
        </pc:picChg>
        <pc:picChg chg="del">
          <ac:chgData name="liana doxoian" userId="6d6805ee4ee50a56" providerId="LiveId" clId="{06CA5FB9-0335-41C7-AFFD-E94AB5A765E0}" dt="2021-03-29T15:03:22.795" v="309" actId="478"/>
          <ac:picMkLst>
            <pc:docMk/>
            <pc:sldMk cId="1146602962" sldId="275"/>
            <ac:picMk id="29" creationId="{DB8A10B1-F717-4B95-9CFF-004F0D345EC1}"/>
          </ac:picMkLst>
        </pc:picChg>
        <pc:picChg chg="del">
          <ac:chgData name="liana doxoian" userId="6d6805ee4ee50a56" providerId="LiveId" clId="{06CA5FB9-0335-41C7-AFFD-E94AB5A765E0}" dt="2021-03-29T15:04:02.052" v="330" actId="478"/>
          <ac:picMkLst>
            <pc:docMk/>
            <pc:sldMk cId="1146602962" sldId="275"/>
            <ac:picMk id="30" creationId="{C8502221-057F-4316-9FCF-82D3D706076B}"/>
          </ac:picMkLst>
        </pc:picChg>
        <pc:picChg chg="del">
          <ac:chgData name="liana doxoian" userId="6d6805ee4ee50a56" providerId="LiveId" clId="{06CA5FB9-0335-41C7-AFFD-E94AB5A765E0}" dt="2021-03-29T15:05:01.756" v="362" actId="478"/>
          <ac:picMkLst>
            <pc:docMk/>
            <pc:sldMk cId="1146602962" sldId="275"/>
            <ac:picMk id="31" creationId="{EBE38ED9-A57A-44C0-99F8-0FFBCCD8E70B}"/>
          </ac:picMkLst>
        </pc:picChg>
        <pc:picChg chg="del">
          <ac:chgData name="liana doxoian" userId="6d6805ee4ee50a56" providerId="LiveId" clId="{06CA5FB9-0335-41C7-AFFD-E94AB5A765E0}" dt="2021-03-29T15:01:07.073" v="269" actId="478"/>
          <ac:picMkLst>
            <pc:docMk/>
            <pc:sldMk cId="1146602962" sldId="275"/>
            <ac:picMk id="32" creationId="{6E28BEA5-98B9-4FB9-9482-FD074E28E011}"/>
          </ac:picMkLst>
        </pc:picChg>
        <pc:picChg chg="add mod">
          <ac:chgData name="liana doxoian" userId="6d6805ee4ee50a56" providerId="LiveId" clId="{06CA5FB9-0335-41C7-AFFD-E94AB5A765E0}" dt="2021-03-29T15:01:08.398" v="270" actId="1076"/>
          <ac:picMkLst>
            <pc:docMk/>
            <pc:sldMk cId="1146602962" sldId="275"/>
            <ac:picMk id="1026" creationId="{6979269A-FD60-404E-987E-E370194441E0}"/>
          </ac:picMkLst>
        </pc:picChg>
        <pc:picChg chg="add mod">
          <ac:chgData name="liana doxoian" userId="6d6805ee4ee50a56" providerId="LiveId" clId="{06CA5FB9-0335-41C7-AFFD-E94AB5A765E0}" dt="2021-03-29T15:04:42.251" v="351" actId="688"/>
          <ac:picMkLst>
            <pc:docMk/>
            <pc:sldMk cId="1146602962" sldId="275"/>
            <ac:picMk id="1028" creationId="{3A2762D9-C808-4FF4-8633-0DD3CDC89A19}"/>
          </ac:picMkLst>
        </pc:picChg>
        <pc:picChg chg="add mod">
          <ac:chgData name="liana doxoian" userId="6d6805ee4ee50a56" providerId="LiveId" clId="{06CA5FB9-0335-41C7-AFFD-E94AB5A765E0}" dt="2021-03-29T15:04:50.332" v="356" actId="1076"/>
          <ac:picMkLst>
            <pc:docMk/>
            <pc:sldMk cId="1146602962" sldId="275"/>
            <ac:picMk id="1030" creationId="{CBD95E6E-9188-40D8-A0E7-6E92825C2EBB}"/>
          </ac:picMkLst>
        </pc:picChg>
        <pc:picChg chg="add mod">
          <ac:chgData name="liana doxoian" userId="6d6805ee4ee50a56" providerId="LiveId" clId="{06CA5FB9-0335-41C7-AFFD-E94AB5A765E0}" dt="2021-03-29T15:05:49.216" v="369" actId="1076"/>
          <ac:picMkLst>
            <pc:docMk/>
            <pc:sldMk cId="1146602962" sldId="275"/>
            <ac:picMk id="1032" creationId="{001EEB91-6EB4-4EF8-9360-7F089B0450DE}"/>
          </ac:picMkLst>
        </pc:picChg>
        <pc:picChg chg="add mod">
          <ac:chgData name="liana doxoian" userId="6d6805ee4ee50a56" providerId="LiveId" clId="{06CA5FB9-0335-41C7-AFFD-E94AB5A765E0}" dt="2021-03-29T15:05:03.407" v="363" actId="1076"/>
          <ac:picMkLst>
            <pc:docMk/>
            <pc:sldMk cId="1146602962" sldId="275"/>
            <ac:picMk id="1034" creationId="{7A033315-4B79-4672-A280-853DAF0AB35F}"/>
          </ac:picMkLst>
        </pc:picChg>
        <pc:picChg chg="add mod">
          <ac:chgData name="liana doxoian" userId="6d6805ee4ee50a56" providerId="LiveId" clId="{06CA5FB9-0335-41C7-AFFD-E94AB5A765E0}" dt="2021-03-29T15:04:27.420" v="343" actId="688"/>
          <ac:picMkLst>
            <pc:docMk/>
            <pc:sldMk cId="1146602962" sldId="275"/>
            <ac:picMk id="1036" creationId="{F6AC48D8-4DB6-4D67-B2A0-ED462BA46D1A}"/>
          </ac:picMkLst>
        </pc:picChg>
        <pc:picChg chg="add mod">
          <ac:chgData name="liana doxoian" userId="6d6805ee4ee50a56" providerId="LiveId" clId="{06CA5FB9-0335-41C7-AFFD-E94AB5A765E0}" dt="2021-03-29T15:04:39.989" v="350" actId="14100"/>
          <ac:picMkLst>
            <pc:docMk/>
            <pc:sldMk cId="1146602962" sldId="275"/>
            <ac:picMk id="1038" creationId="{849F34EC-A019-4138-BBE2-B97AFEAE48CB}"/>
          </ac:picMkLst>
        </pc:picChg>
        <pc:picChg chg="add mod">
          <ac:chgData name="liana doxoian" userId="6d6805ee4ee50a56" providerId="LiveId" clId="{06CA5FB9-0335-41C7-AFFD-E94AB5A765E0}" dt="2021-03-29T15:03:40.343" v="315" actId="1076"/>
          <ac:picMkLst>
            <pc:docMk/>
            <pc:sldMk cId="1146602962" sldId="275"/>
            <ac:picMk id="1040" creationId="{F0C5A6AF-0440-4D7C-9B15-6A5A2D90BBE3}"/>
          </ac:picMkLst>
        </pc:picChg>
      </pc:sldChg>
      <pc:sldChg chg="addSp delSp modSp add del mod ord">
        <pc:chgData name="liana doxoian" userId="6d6805ee4ee50a56" providerId="LiveId" clId="{06CA5FB9-0335-41C7-AFFD-E94AB5A765E0}" dt="2021-03-29T14:56:37.488" v="208" actId="47"/>
        <pc:sldMkLst>
          <pc:docMk/>
          <pc:sldMk cId="3221711908" sldId="275"/>
        </pc:sldMkLst>
        <pc:spChg chg="add del topLvl">
          <ac:chgData name="liana doxoian" userId="6d6805ee4ee50a56" providerId="LiveId" clId="{06CA5FB9-0335-41C7-AFFD-E94AB5A765E0}" dt="2021-03-29T14:56:32.879" v="200" actId="478"/>
          <ac:spMkLst>
            <pc:docMk/>
            <pc:sldMk cId="3221711908" sldId="275"/>
            <ac:spMk id="13" creationId="{00000000-0000-0000-0000-000000000000}"/>
          </ac:spMkLst>
        </pc:spChg>
        <pc:spChg chg="add del">
          <ac:chgData name="liana doxoian" userId="6d6805ee4ee50a56" providerId="LiveId" clId="{06CA5FB9-0335-41C7-AFFD-E94AB5A765E0}" dt="2021-03-29T14:56:35.655" v="207" actId="478"/>
          <ac:spMkLst>
            <pc:docMk/>
            <pc:sldMk cId="3221711908" sldId="275"/>
            <ac:spMk id="34" creationId="{3D8BCB17-C848-4561-B4B3-C6E1F596C9DA}"/>
          </ac:spMkLst>
        </pc:spChg>
        <pc:spChg chg="add del">
          <ac:chgData name="liana doxoian" userId="6d6805ee4ee50a56" providerId="LiveId" clId="{06CA5FB9-0335-41C7-AFFD-E94AB5A765E0}" dt="2021-03-29T14:56:33.451" v="202" actId="478"/>
          <ac:spMkLst>
            <pc:docMk/>
            <pc:sldMk cId="3221711908" sldId="275"/>
            <ac:spMk id="38" creationId="{22D0FAE4-60C1-4907-9C40-48AE24AFB205}"/>
          </ac:spMkLst>
        </pc:spChg>
        <pc:spChg chg="add del">
          <ac:chgData name="liana doxoian" userId="6d6805ee4ee50a56" providerId="LiveId" clId="{06CA5FB9-0335-41C7-AFFD-E94AB5A765E0}" dt="2021-03-29T14:56:33.231" v="201" actId="478"/>
          <ac:spMkLst>
            <pc:docMk/>
            <pc:sldMk cId="3221711908" sldId="275"/>
            <ac:spMk id="40" creationId="{580C9AE6-6BD7-474E-BC68-93C2DB54D131}"/>
          </ac:spMkLst>
        </pc:spChg>
        <pc:spChg chg="add del">
          <ac:chgData name="liana doxoian" userId="6d6805ee4ee50a56" providerId="LiveId" clId="{06CA5FB9-0335-41C7-AFFD-E94AB5A765E0}" dt="2021-03-29T14:56:33.880" v="205" actId="478"/>
          <ac:spMkLst>
            <pc:docMk/>
            <pc:sldMk cId="3221711908" sldId="275"/>
            <ac:spMk id="42" creationId="{86148712-DD94-478B-9463-E128727D71A3}"/>
          </ac:spMkLst>
        </pc:spChg>
        <pc:grpChg chg="add del">
          <ac:chgData name="liana doxoian" userId="6d6805ee4ee50a56" providerId="LiveId" clId="{06CA5FB9-0335-41C7-AFFD-E94AB5A765E0}" dt="2021-03-29T14:56:33.757" v="204" actId="478"/>
          <ac:grpSpMkLst>
            <pc:docMk/>
            <pc:sldMk cId="3221711908" sldId="275"/>
            <ac:grpSpMk id="2" creationId="{00000000-0000-0000-0000-000000000000}"/>
          </ac:grpSpMkLst>
        </pc:grpChg>
        <pc:grpChg chg="add del">
          <ac:chgData name="liana doxoian" userId="6d6805ee4ee50a56" providerId="LiveId" clId="{06CA5FB9-0335-41C7-AFFD-E94AB5A765E0}" dt="2021-03-29T14:56:33.593" v="203" actId="478"/>
          <ac:grpSpMkLst>
            <pc:docMk/>
            <pc:sldMk cId="3221711908" sldId="275"/>
            <ac:grpSpMk id="7" creationId="{00000000-0000-0000-0000-000000000000}"/>
          </ac:grpSpMkLst>
        </pc:grpChg>
        <pc:grpChg chg="del">
          <ac:chgData name="liana doxoian" userId="6d6805ee4ee50a56" providerId="LiveId" clId="{06CA5FB9-0335-41C7-AFFD-E94AB5A765E0}" dt="2021-03-29T14:56:26.531" v="199" actId="478"/>
          <ac:grpSpMkLst>
            <pc:docMk/>
            <pc:sldMk cId="3221711908" sldId="275"/>
            <ac:grpSpMk id="12" creationId="{00000000-0000-0000-0000-000000000000}"/>
          </ac:grpSpMkLst>
        </pc:grpChg>
        <pc:grpChg chg="del mod">
          <ac:chgData name="liana doxoian" userId="6d6805ee4ee50a56" providerId="LiveId" clId="{06CA5FB9-0335-41C7-AFFD-E94AB5A765E0}" dt="2021-03-29T14:56:07.353" v="191" actId="478"/>
          <ac:grpSpMkLst>
            <pc:docMk/>
            <pc:sldMk cId="3221711908" sldId="275"/>
            <ac:grpSpMk id="26" creationId="{00000000-0000-0000-0000-000000000000}"/>
          </ac:grpSpMkLst>
        </pc:grpChg>
        <pc:grpChg chg="del">
          <ac:chgData name="liana doxoian" userId="6d6805ee4ee50a56" providerId="LiveId" clId="{06CA5FB9-0335-41C7-AFFD-E94AB5A765E0}" dt="2021-03-29T14:56:09.448" v="192" actId="478"/>
          <ac:grpSpMkLst>
            <pc:docMk/>
            <pc:sldMk cId="3221711908" sldId="275"/>
            <ac:grpSpMk id="31" creationId="{FB80D083-2F58-42E1-9D70-053E2F882CE5}"/>
          </ac:grpSpMkLst>
        </pc:grpChg>
      </pc:sldChg>
      <pc:sldChg chg="modSp mod">
        <pc:chgData name="liana doxoian" userId="6d6805ee4ee50a56" providerId="LiveId" clId="{06CA5FB9-0335-41C7-AFFD-E94AB5A765E0}" dt="2021-04-03T13:49:07.644" v="374" actId="1076"/>
        <pc:sldMkLst>
          <pc:docMk/>
          <pc:sldMk cId="254417343" sldId="276"/>
        </pc:sldMkLst>
        <pc:spChg chg="mod">
          <ac:chgData name="liana doxoian" userId="6d6805ee4ee50a56" providerId="LiveId" clId="{06CA5FB9-0335-41C7-AFFD-E94AB5A765E0}" dt="2021-04-03T13:49:07.644" v="374" actId="1076"/>
          <ac:spMkLst>
            <pc:docMk/>
            <pc:sldMk cId="254417343" sldId="276"/>
            <ac:spMk id="13" creationId="{A7A877ED-1506-4251-A04C-57D67BC4445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24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78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258800" y="411957"/>
            <a:ext cx="4114800" cy="87772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411957"/>
            <a:ext cx="12039600" cy="87772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73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09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58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3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90051" y="3262312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81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1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73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93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87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0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32844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17" indent="-612317" algn="l" defTabSz="1632844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86" indent="-510264" algn="l" defTabSz="1632844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55" indent="-408211" algn="l" defTabSz="1632844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77" indent="-408211" algn="l" defTabSz="1632844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99" indent="-408211" algn="l" defTabSz="1632844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321" indent="-408211" algn="l" defTabSz="1632844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743" indent="-408211" algn="l" defTabSz="1632844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165" indent="-408211" algn="l" defTabSz="1632844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587" indent="-408211" algn="l" defTabSz="1632844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057400" y="3543300"/>
            <a:ext cx="13566884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ПРЕДМЕТНО-ЭСТЕТИЧЕСКАЯ СРЕДА </a:t>
            </a:r>
            <a:endParaRPr lang="en-US" sz="8000" b="1" dirty="0">
              <a:solidFill>
                <a:srgbClr val="FF0000"/>
              </a:solidFill>
              <a:latin typeface="Poetsen Bold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3613"/>
            <a:ext cx="2864296" cy="2864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540550" y="4903838"/>
            <a:ext cx="5415450" cy="37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150"/>
              </a:lnSpc>
              <a:spcBef>
                <a:spcPct val="0"/>
              </a:spcBef>
            </a:pPr>
            <a:r>
              <a:rPr lang="en-US" sz="2100" u="none" dirty="0">
                <a:solidFill>
                  <a:srgbClr val="1C4F59"/>
                </a:solidFill>
                <a:latin typeface="Clear Sans Regular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2AC0360-6EE2-4850-81E2-8B5F6646DAB9}"/>
              </a:ext>
            </a:extLst>
          </p:cNvPr>
          <p:cNvSpPr txBox="1"/>
          <p:nvPr/>
        </p:nvSpPr>
        <p:spPr>
          <a:xfrm>
            <a:off x="1371600" y="5062777"/>
            <a:ext cx="155162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организации среды важна активная роль школьников</a:t>
            </a:r>
            <a:endParaRPr lang="ru-RU" sz="4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40" name="Picture 16" descr="No description available.">
            <a:extLst>
              <a:ext uri="{FF2B5EF4-FFF2-40B4-BE49-F238E27FC236}">
                <a16:creationId xmlns="" xmlns:a16="http://schemas.microsoft.com/office/drawing/2014/main" id="{F0C5A6AF-0440-4D7C-9B15-6A5A2D90B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31">
            <a:off x="7601959" y="6228068"/>
            <a:ext cx="3523028" cy="2470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 descr="17352915015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0225" y="937014"/>
            <a:ext cx="2790825" cy="3721100"/>
          </a:xfrm>
          <a:prstGeom prst="rect">
            <a:avLst/>
          </a:prstGeom>
        </p:spPr>
      </p:pic>
      <p:pic>
        <p:nvPicPr>
          <p:cNvPr id="15" name="Рисунок 14" descr="17352917723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2600" y="1090613"/>
            <a:ext cx="2085975" cy="3590204"/>
          </a:xfrm>
          <a:prstGeom prst="rect">
            <a:avLst/>
          </a:prstGeom>
        </p:spPr>
      </p:pic>
      <p:pic>
        <p:nvPicPr>
          <p:cNvPr id="16" name="Рисунок 15" descr="17352917723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33425" y="952890"/>
            <a:ext cx="2767012" cy="3689349"/>
          </a:xfrm>
          <a:prstGeom prst="rect">
            <a:avLst/>
          </a:prstGeom>
        </p:spPr>
      </p:pic>
      <p:pic>
        <p:nvPicPr>
          <p:cNvPr id="17" name="Рисунок 16" descr="17352918675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40780" y="1088790"/>
            <a:ext cx="2694020" cy="3592027"/>
          </a:xfrm>
          <a:prstGeom prst="rect">
            <a:avLst/>
          </a:prstGeom>
        </p:spPr>
      </p:pic>
      <p:pic>
        <p:nvPicPr>
          <p:cNvPr id="18" name="Рисунок 17" descr="17352918676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00225" y="6040437"/>
            <a:ext cx="4233333" cy="3175000"/>
          </a:xfrm>
          <a:prstGeom prst="rect">
            <a:avLst/>
          </a:prstGeom>
        </p:spPr>
      </p:pic>
      <p:pic>
        <p:nvPicPr>
          <p:cNvPr id="19" name="Рисунок 18" descr="173529188272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420600" y="6067424"/>
            <a:ext cx="42164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0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/>
          <p:cNvSpPr txBox="1"/>
          <p:nvPr/>
        </p:nvSpPr>
        <p:spPr>
          <a:xfrm>
            <a:off x="1856139" y="224432"/>
            <a:ext cx="14880521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8800" b="1" dirty="0">
                <a:solidFill>
                  <a:srgbClr val="189F87"/>
                </a:solidFill>
                <a:latin typeface="Times New Roman" panose="02020603050405020304" pitchFamily="18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«Стены тоже воспитывают»</a:t>
            </a:r>
          </a:p>
        </p:txBody>
      </p:sp>
      <p:sp>
        <p:nvSpPr>
          <p:cNvPr id="27" name="AutoShape 8">
            <a:extLst>
              <a:ext uri="{FF2B5EF4-FFF2-40B4-BE49-F238E27FC236}">
                <a16:creationId xmlns="" xmlns:a16="http://schemas.microsoft.com/office/drawing/2014/main" id="{808D3459-801E-434B-A1E1-EF04F8777C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29760" y="2929260"/>
            <a:ext cx="2366640" cy="236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E:\НОЯБРЬ 2024\ФОТО\2023\Новая школа\IMG_94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1969039"/>
            <a:ext cx="78486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keya\Downloads\IMG_9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43100"/>
            <a:ext cx="77216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Ekeya\Downloads\photo_2022-12-29_14-29-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3"/>
          <a:stretch/>
        </p:blipFill>
        <p:spPr bwMode="auto">
          <a:xfrm>
            <a:off x="6248400" y="6040977"/>
            <a:ext cx="5334000" cy="40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НОЯБРЬ 2024\ФОТО\2023\Новая школа\IMG_94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" y="266700"/>
            <a:ext cx="50292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НОЯБРЬ 2024\ФОТО\2023\Новая школа\IMG_9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04787"/>
            <a:ext cx="501650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НОЯБРЬ 2024\ФОТО\2023\Новая школа\IMG_94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233362"/>
            <a:ext cx="4978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НОЯБРЬ 2024\ФОТО\2021г\1 стенд\1.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" y="4991100"/>
            <a:ext cx="5464175" cy="409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НОЯБРЬ 2024\ФОТО\2021г\2 Отдых\2.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05400"/>
            <a:ext cx="5311775" cy="398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5105400"/>
            <a:ext cx="5295226" cy="398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15000" y="4392037"/>
            <a:ext cx="8105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ПРЕДМЕТНО-ЭСТЕТИЧЕСКАЯ СРЕДА </a:t>
            </a:r>
          </a:p>
        </p:txBody>
      </p:sp>
    </p:spTree>
    <p:extLst>
      <p:ext uri="{BB962C8B-B14F-4D97-AF65-F5344CB8AC3E}">
        <p14:creationId xmlns:p14="http://schemas.microsoft.com/office/powerpoint/2010/main" val="63940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4349"/>
            <a:ext cx="523240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528637"/>
            <a:ext cx="5213349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9800" y="514349"/>
            <a:ext cx="523240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C:\Users\Ekeya\AppData\Local\Temp\1d2ccda2-eca3-4239-9b43-7560921b9162_Attachments_uvr.5-8@yandex.ru_2023-09-18_12-16-55.zip.162\IMG_94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295900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НОЯБРЬ 2024\ФОТО\2024\не выбранные\IMG_33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2" y="5293519"/>
            <a:ext cx="5381624" cy="403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9800" y="5295900"/>
            <a:ext cx="531738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410200" y="4674898"/>
            <a:ext cx="8105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ПРЕДМЕТНО-ЭСТЕТИЧЕСКАЯ СРЕДА </a:t>
            </a:r>
          </a:p>
        </p:txBody>
      </p:sp>
    </p:spTree>
    <p:extLst>
      <p:ext uri="{BB962C8B-B14F-4D97-AF65-F5344CB8AC3E}">
        <p14:creationId xmlns:p14="http://schemas.microsoft.com/office/powerpoint/2010/main" val="2784018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5299"/>
            <a:ext cx="5447153" cy="409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C:\Users\Ekeya\AppData\Local\Temp\d8fd2e7a-9c1c-43f2-b3a0-5492af63ef25_Attachments_uvr.5-8@yandex.ru_2023-09-18_12-16-55.zip.f25\IMG_94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95300"/>
            <a:ext cx="5464174" cy="409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keya\AppData\Local\Temp\b65310a5-fa8e-4a04-94be-0d924bda939a_Attachments_uvr.5-8@yandex.ru_2025-01-27_20-32-21.zip.39a\PHOTO-2025-01-27-13-53-59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495299"/>
            <a:ext cx="5447153" cy="409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19700"/>
            <a:ext cx="546930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5200650"/>
            <a:ext cx="5494629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C:\Users\Ekeya\AppData\Local\Temp\f1708eb7-2b4b-4857-b071-329a923938a2_Attachments_uvr.5-8@yandex.ru_2025-01-27_20-30-11.zip.8a2\PHOTO-2025-01-27-15-20-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403" y="5167312"/>
            <a:ext cx="5430837" cy="41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91187" y="4620637"/>
            <a:ext cx="8105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ПРЕДМЕТНО-ЭСТЕТИЧЕСКАЯ СРЕДА </a:t>
            </a:r>
          </a:p>
        </p:txBody>
      </p:sp>
    </p:spTree>
    <p:extLst>
      <p:ext uri="{BB962C8B-B14F-4D97-AF65-F5344CB8AC3E}">
        <p14:creationId xmlns:p14="http://schemas.microsoft.com/office/powerpoint/2010/main" val="2304666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9000" y="1267893"/>
            <a:ext cx="4114800" cy="2015431"/>
            <a:chOff x="0" y="0"/>
            <a:chExt cx="3715773" cy="12128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15773" cy="1212833"/>
            </a:xfrm>
            <a:custGeom>
              <a:avLst/>
              <a:gdLst/>
              <a:ahLst/>
              <a:cxnLst/>
              <a:rect l="l" t="t" r="r" b="b"/>
              <a:pathLst>
                <a:path w="3715773" h="1212833">
                  <a:moveTo>
                    <a:pt x="3591313" y="1212833"/>
                  </a:moveTo>
                  <a:lnTo>
                    <a:pt x="124460" y="1212833"/>
                  </a:lnTo>
                  <a:cubicBezTo>
                    <a:pt x="55880" y="1212833"/>
                    <a:pt x="0" y="1156953"/>
                    <a:pt x="0" y="10883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1313" y="0"/>
                  </a:lnTo>
                  <a:cubicBezTo>
                    <a:pt x="3659893" y="0"/>
                    <a:pt x="3715773" y="55880"/>
                    <a:pt x="3715773" y="124460"/>
                  </a:cubicBezTo>
                  <a:lnTo>
                    <a:pt x="3715773" y="1088373"/>
                  </a:lnTo>
                  <a:cubicBezTo>
                    <a:pt x="3715773" y="1156954"/>
                    <a:pt x="3659893" y="1212833"/>
                    <a:pt x="3591313" y="12128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664631" y="3933892"/>
            <a:ext cx="5408460" cy="26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endParaRPr lang="en-US" sz="1600" dirty="0">
              <a:solidFill>
                <a:srgbClr val="1C4F59"/>
              </a:solidFill>
              <a:latin typeface="Clear Sans Regular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028935" y="4694060"/>
            <a:ext cx="4012252" cy="1828800"/>
            <a:chOff x="0" y="0"/>
            <a:chExt cx="3715773" cy="12128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15773" cy="1212833"/>
            </a:xfrm>
            <a:custGeom>
              <a:avLst/>
              <a:gdLst/>
              <a:ahLst/>
              <a:cxnLst/>
              <a:rect l="l" t="t" r="r" b="b"/>
              <a:pathLst>
                <a:path w="3715773" h="1212833">
                  <a:moveTo>
                    <a:pt x="3591313" y="1212833"/>
                  </a:moveTo>
                  <a:lnTo>
                    <a:pt x="124460" y="1212833"/>
                  </a:lnTo>
                  <a:cubicBezTo>
                    <a:pt x="55880" y="1212833"/>
                    <a:pt x="0" y="1156953"/>
                    <a:pt x="0" y="10883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1313" y="0"/>
                  </a:lnTo>
                  <a:cubicBezTo>
                    <a:pt x="3659893" y="0"/>
                    <a:pt x="3715773" y="55880"/>
                    <a:pt x="3715773" y="124460"/>
                  </a:cubicBezTo>
                  <a:lnTo>
                    <a:pt x="3715773" y="1088373"/>
                  </a:lnTo>
                  <a:cubicBezTo>
                    <a:pt x="3715773" y="1156954"/>
                    <a:pt x="3659893" y="1212833"/>
                    <a:pt x="3591313" y="12128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496800" y="4280387"/>
            <a:ext cx="4161504" cy="2859074"/>
            <a:chOff x="0" y="0"/>
            <a:chExt cx="3715773" cy="12128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15773" cy="1212833"/>
            </a:xfrm>
            <a:custGeom>
              <a:avLst/>
              <a:gdLst/>
              <a:ahLst/>
              <a:cxnLst/>
              <a:rect l="l" t="t" r="r" b="b"/>
              <a:pathLst>
                <a:path w="3715773" h="1212833">
                  <a:moveTo>
                    <a:pt x="3591313" y="1212833"/>
                  </a:moveTo>
                  <a:lnTo>
                    <a:pt x="124460" y="1212833"/>
                  </a:lnTo>
                  <a:cubicBezTo>
                    <a:pt x="55880" y="1212833"/>
                    <a:pt x="0" y="1156953"/>
                    <a:pt x="0" y="10883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1313" y="0"/>
                  </a:lnTo>
                  <a:cubicBezTo>
                    <a:pt x="3659893" y="0"/>
                    <a:pt x="3715773" y="55880"/>
                    <a:pt x="3715773" y="124460"/>
                  </a:cubicBezTo>
                  <a:lnTo>
                    <a:pt x="3715773" y="1088373"/>
                  </a:lnTo>
                  <a:cubicBezTo>
                    <a:pt x="3715773" y="1156954"/>
                    <a:pt x="3659893" y="1212833"/>
                    <a:pt x="3591313" y="12128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1123428" y="1335932"/>
            <a:ext cx="4269105" cy="1988563"/>
            <a:chOff x="0" y="0"/>
            <a:chExt cx="3715773" cy="12128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15773" cy="1212833"/>
            </a:xfrm>
            <a:custGeom>
              <a:avLst/>
              <a:gdLst/>
              <a:ahLst/>
              <a:cxnLst/>
              <a:rect l="l" t="t" r="r" b="b"/>
              <a:pathLst>
                <a:path w="3715773" h="1212833">
                  <a:moveTo>
                    <a:pt x="3591313" y="1212833"/>
                  </a:moveTo>
                  <a:lnTo>
                    <a:pt x="124460" y="1212833"/>
                  </a:lnTo>
                  <a:cubicBezTo>
                    <a:pt x="55880" y="1212833"/>
                    <a:pt x="0" y="1156953"/>
                    <a:pt x="0" y="10883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1313" y="0"/>
                  </a:lnTo>
                  <a:cubicBezTo>
                    <a:pt x="3659893" y="0"/>
                    <a:pt x="3715773" y="55880"/>
                    <a:pt x="3715773" y="124460"/>
                  </a:cubicBezTo>
                  <a:lnTo>
                    <a:pt x="3715773" y="1088373"/>
                  </a:lnTo>
                  <a:cubicBezTo>
                    <a:pt x="3715773" y="1156954"/>
                    <a:pt x="3659893" y="1212833"/>
                    <a:pt x="3591313" y="12128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7">
            <a:extLst>
              <a:ext uri="{FF2B5EF4-FFF2-40B4-BE49-F238E27FC236}">
                <a16:creationId xmlns="" xmlns:a16="http://schemas.microsoft.com/office/drawing/2014/main" id="{FB80D083-2F58-42E1-9D70-053E2F882CE5}"/>
              </a:ext>
            </a:extLst>
          </p:cNvPr>
          <p:cNvGrpSpPr/>
          <p:nvPr/>
        </p:nvGrpSpPr>
        <p:grpSpPr>
          <a:xfrm>
            <a:off x="7287531" y="7597868"/>
            <a:ext cx="3680408" cy="1622545"/>
            <a:chOff x="0" y="0"/>
            <a:chExt cx="3715773" cy="1212833"/>
          </a:xfrm>
        </p:grpSpPr>
        <p:sp>
          <p:nvSpPr>
            <p:cNvPr id="32" name="Freeform 8">
              <a:extLst>
                <a:ext uri="{FF2B5EF4-FFF2-40B4-BE49-F238E27FC236}">
                  <a16:creationId xmlns="" xmlns:a16="http://schemas.microsoft.com/office/drawing/2014/main" id="{08091F8C-8E05-45FD-9BEB-3A8430153BD1}"/>
                </a:ext>
              </a:extLst>
            </p:cNvPr>
            <p:cNvSpPr/>
            <p:nvPr/>
          </p:nvSpPr>
          <p:spPr>
            <a:xfrm>
              <a:off x="0" y="0"/>
              <a:ext cx="3715773" cy="1212833"/>
            </a:xfrm>
            <a:custGeom>
              <a:avLst/>
              <a:gdLst/>
              <a:ahLst/>
              <a:cxnLst/>
              <a:rect l="l" t="t" r="r" b="b"/>
              <a:pathLst>
                <a:path w="3715773" h="1212833">
                  <a:moveTo>
                    <a:pt x="3591313" y="1212833"/>
                  </a:moveTo>
                  <a:lnTo>
                    <a:pt x="124460" y="1212833"/>
                  </a:lnTo>
                  <a:cubicBezTo>
                    <a:pt x="55880" y="1212833"/>
                    <a:pt x="0" y="1156953"/>
                    <a:pt x="0" y="10883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1313" y="0"/>
                  </a:lnTo>
                  <a:cubicBezTo>
                    <a:pt x="3659893" y="0"/>
                    <a:pt x="3715773" y="55880"/>
                    <a:pt x="3715773" y="124460"/>
                  </a:cubicBezTo>
                  <a:lnTo>
                    <a:pt x="3715773" y="1088373"/>
                  </a:lnTo>
                  <a:cubicBezTo>
                    <a:pt x="3715773" y="1156954"/>
                    <a:pt x="3659893" y="1212833"/>
                    <a:pt x="3591313" y="12128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D8BCB17-C848-4561-B4B3-C6E1F596C9DA}"/>
              </a:ext>
            </a:extLst>
          </p:cNvPr>
          <p:cNvSpPr txBox="1"/>
          <p:nvPr/>
        </p:nvSpPr>
        <p:spPr>
          <a:xfrm>
            <a:off x="7374057" y="7932086"/>
            <a:ext cx="36781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Школьная среда должна развивать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557B31F-850C-414E-B31E-A16EACD378CA}"/>
              </a:ext>
            </a:extLst>
          </p:cNvPr>
          <p:cNvSpPr txBox="1"/>
          <p:nvPr/>
        </p:nvSpPr>
        <p:spPr>
          <a:xfrm>
            <a:off x="13008671" y="4552899"/>
            <a:ext cx="36398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Школьная среда должна поддерживать чувство собственного достоинства ребенка и взрослого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2D0FAE4-60C1-4907-9C40-48AE24AFB205}"/>
              </a:ext>
            </a:extLst>
          </p:cNvPr>
          <p:cNvSpPr txBox="1"/>
          <p:nvPr/>
        </p:nvSpPr>
        <p:spPr>
          <a:xfrm>
            <a:off x="2213874" y="5017426"/>
            <a:ext cx="36423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Школьная среда должна формировать чувство вкуса и стиля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80C9AE6-6BD7-474E-BC68-93C2DB54D131}"/>
              </a:ext>
            </a:extLst>
          </p:cNvPr>
          <p:cNvSpPr txBox="1"/>
          <p:nvPr/>
        </p:nvSpPr>
        <p:spPr>
          <a:xfrm>
            <a:off x="11459986" y="1637715"/>
            <a:ext cx="35959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Классный кабинет – важнейший элемент школьной среды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6148712-DD94-478B-9463-E128727D71A3}"/>
              </a:ext>
            </a:extLst>
          </p:cNvPr>
          <p:cNvSpPr txBox="1"/>
          <p:nvPr/>
        </p:nvSpPr>
        <p:spPr>
          <a:xfrm>
            <a:off x="3285791" y="1656013"/>
            <a:ext cx="44012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организации среды важна активная роль школьников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292881" y="3646748"/>
            <a:ext cx="4167105" cy="32699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+mj-lt"/>
              </a:rPr>
              <a:t>Школьная 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+mj-lt"/>
              </a:rPr>
              <a:t>предметно-эстетическая среда</a:t>
            </a:r>
            <a:br>
              <a:rPr lang="ru-RU" sz="2800" b="1" dirty="0">
                <a:solidFill>
                  <a:schemeClr val="tx1"/>
                </a:solidFill>
                <a:latin typeface="+mj-lt"/>
              </a:rPr>
            </a:br>
            <a:endParaRPr lang="ru-RU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8726365">
            <a:off x="11070778" y="356642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4214328">
            <a:off x="6798327" y="360375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11482650" y="53661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0800000">
            <a:off x="6257031" y="543396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5400000">
            <a:off x="9073700" y="6986957"/>
            <a:ext cx="62523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 descr="1735291501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285" y="169668"/>
            <a:ext cx="3019424" cy="4025899"/>
          </a:xfrm>
          <a:prstGeom prst="rect">
            <a:avLst/>
          </a:prstGeom>
        </p:spPr>
      </p:pic>
      <p:pic>
        <p:nvPicPr>
          <p:cNvPr id="30" name="Рисунок 29" descr="1735291867661.jpg"/>
          <p:cNvPicPr>
            <a:picLocks noChangeAspect="1"/>
          </p:cNvPicPr>
          <p:nvPr/>
        </p:nvPicPr>
        <p:blipFill rotWithShape="1">
          <a:blip r:embed="rId3" cstate="print"/>
          <a:srcRect t="22470" b="9226"/>
          <a:stretch/>
        </p:blipFill>
        <p:spPr>
          <a:xfrm>
            <a:off x="7374057" y="174899"/>
            <a:ext cx="4267200" cy="2185987"/>
          </a:xfrm>
          <a:prstGeom prst="rect">
            <a:avLst/>
          </a:prstGeom>
        </p:spPr>
      </p:pic>
      <p:pic>
        <p:nvPicPr>
          <p:cNvPr id="33" name="Рисунок 32" descr="17352915016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186691" y="174899"/>
            <a:ext cx="2943225" cy="3924300"/>
          </a:xfrm>
          <a:prstGeom prst="rect">
            <a:avLst/>
          </a:prstGeom>
        </p:spPr>
      </p:pic>
      <p:pic>
        <p:nvPicPr>
          <p:cNvPr id="35" name="Рисунок 34" descr="17352915016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572" y="6402421"/>
            <a:ext cx="2770409" cy="3693879"/>
          </a:xfrm>
          <a:prstGeom prst="rect">
            <a:avLst/>
          </a:prstGeom>
        </p:spPr>
      </p:pic>
      <p:pic>
        <p:nvPicPr>
          <p:cNvPr id="37" name="Рисунок 36" descr="17352917722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21000" y="6770128"/>
            <a:ext cx="2494628" cy="3326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67125" y="1228725"/>
            <a:ext cx="10953750" cy="1410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4"/>
              </a:lnSpc>
            </a:pPr>
            <a:endParaRPr lang="en-US" sz="10974" dirty="0">
              <a:solidFill>
                <a:srgbClr val="FFFFFF"/>
              </a:solidFill>
              <a:latin typeface="Poetsen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D5859127-A8C8-43C3-8669-4AA5FA7674E5}"/>
              </a:ext>
            </a:extLst>
          </p:cNvPr>
          <p:cNvSpPr txBox="1"/>
          <p:nvPr/>
        </p:nvSpPr>
        <p:spPr>
          <a:xfrm>
            <a:off x="1571624" y="529657"/>
            <a:ext cx="15741261" cy="708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ru-RU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Классный кабинет – важнейший элемент школьной среды</a:t>
            </a:r>
            <a:r>
              <a:rPr lang="ru-RU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70C0"/>
              </a:solidFill>
              <a:latin typeface="Poetsen Bold"/>
            </a:endParaRPr>
          </a:p>
        </p:txBody>
      </p:sp>
      <p:pic>
        <p:nvPicPr>
          <p:cNvPr id="1027" name="Picture 3" descr="E:\НОЯБРЬ 2024\ФОТО\2024\фото Труд и ОБЗР Афпиский лицей\IMG_05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087" y="5668582"/>
            <a:ext cx="5563309" cy="417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НОЯБРЬ 2024\ФОТО\2024\фото Труд и ОБЗР Афпиский лицей\IMG_73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190" y="1451371"/>
            <a:ext cx="5500688" cy="41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НОЯБРЬ 2024\ФОТО\2023\ЦОС АфиПский лицей\кабинет 311\IMG_06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51371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НОЯБРЬ 2024\ФОТО\2022\Фото для ИМЦ\Хим. лаборатория Афипский лице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314" y="1415831"/>
            <a:ext cx="5416886" cy="406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E:\НОЯБРЬ 2024\ФОТО\2022\стенд\IMG_09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544225"/>
            <a:ext cx="5716419" cy="428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6744" y="38693"/>
            <a:ext cx="14804800" cy="1448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Школьная среда должна поддерживать чувство собственного достоинства ребенка и </a:t>
            </a:r>
            <a:r>
              <a:rPr lang="ru-RU" sz="4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взрослого</a:t>
            </a:r>
            <a:endParaRPr lang="ru-RU" sz="4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16EB674-2D05-437D-93C6-08103B85EA5C}"/>
              </a:ext>
            </a:extLst>
          </p:cNvPr>
          <p:cNvSpPr txBox="1"/>
          <p:nvPr/>
        </p:nvSpPr>
        <p:spPr>
          <a:xfrm>
            <a:off x="1582963" y="1509440"/>
            <a:ext cx="15092363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Состояние интерьеров школьных помещений способствует формированию мира чувств и эмоций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ребенка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1735291772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" y="2030283"/>
            <a:ext cx="10255251" cy="4614863"/>
          </a:xfrm>
          <a:prstGeom prst="rect">
            <a:avLst/>
          </a:prstGeom>
        </p:spPr>
      </p:pic>
      <p:pic>
        <p:nvPicPr>
          <p:cNvPr id="20" name="Рисунок 19" descr="1735291772364.jpg"/>
          <p:cNvPicPr>
            <a:picLocks noChangeAspect="1"/>
          </p:cNvPicPr>
          <p:nvPr/>
        </p:nvPicPr>
        <p:blipFill rotWithShape="1">
          <a:blip r:embed="rId3" cstate="print"/>
          <a:srcRect b="20453"/>
          <a:stretch/>
        </p:blipFill>
        <p:spPr>
          <a:xfrm>
            <a:off x="15392400" y="2030282"/>
            <a:ext cx="2381582" cy="4209927"/>
          </a:xfrm>
          <a:prstGeom prst="rect">
            <a:avLst/>
          </a:prstGeom>
        </p:spPr>
      </p:pic>
      <p:pic>
        <p:nvPicPr>
          <p:cNvPr id="7" name="Picture 8" descr="E:\НОЯБРЬ 2024\ФОТО\2021г\2 Отдых\2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738228"/>
            <a:ext cx="4556737" cy="341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17352917722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69490" y="6419850"/>
            <a:ext cx="4617018" cy="3462764"/>
          </a:xfrm>
          <a:prstGeom prst="rect">
            <a:avLst/>
          </a:prstGeom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738228"/>
            <a:ext cx="4370222" cy="328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sun9-51.userapi.com/s/v1/ig2/nn7NhPMgfA5RIw3ZTbkLjS8ztF8VacbB6SBIh-uK_5OkIxWw7suwmHB3ALhKPuN3aEg1TiFxmNdFXVNhowCQ7Y_m.jpg?quality=95&amp;as=32x43,48x64,72x96,108x144,160x213,240x320,360x480,480x640,540x720,640x853,720x960,1080x1440,1200x1600&amp;from=bu&amp;u=Q_qEfDlXfW5sx0LD3JktF9-6zCYi872nPpY73rwZWRE&amp;cs=605x80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5" r="3359" b="12343"/>
          <a:stretch/>
        </p:blipFill>
        <p:spPr bwMode="auto">
          <a:xfrm>
            <a:off x="10668000" y="2031499"/>
            <a:ext cx="4343400" cy="421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НОЯБРЬ 2024\ФОТО\2022\На сайт проф релиз\DSCN4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05275"/>
            <a:ext cx="5612766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/>
          <p:cNvSpPr txBox="1"/>
          <p:nvPr/>
        </p:nvSpPr>
        <p:spPr>
          <a:xfrm>
            <a:off x="457200" y="114300"/>
            <a:ext cx="17373600" cy="88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ru-RU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Школьная среда должна формировать </a:t>
            </a:r>
            <a:r>
              <a:rPr lang="ru-RU" sz="4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чувство вкуса </a:t>
            </a:r>
            <a:r>
              <a:rPr lang="ru-RU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стиля </a:t>
            </a:r>
            <a:endParaRPr lang="ru-RU" sz="4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F72E31C-AA3C-4CBB-9CCB-E13ED07B38A2}"/>
              </a:ext>
            </a:extLst>
          </p:cNvPr>
          <p:cNvSpPr txBox="1"/>
          <p:nvPr/>
        </p:nvSpPr>
        <p:spPr>
          <a:xfrm>
            <a:off x="5867400" y="1065694"/>
            <a:ext cx="8305799" cy="268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создании предметно-эстетической среды особую 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роль играют исторические корни, традиции школы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17352918828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5094606"/>
            <a:ext cx="3634213" cy="4845617"/>
          </a:xfrm>
          <a:prstGeom prst="rect">
            <a:avLst/>
          </a:prstGeom>
        </p:spPr>
      </p:pic>
      <p:pic>
        <p:nvPicPr>
          <p:cNvPr id="7" name="Рисунок 6" descr="1735291867586.jpg"/>
          <p:cNvPicPr>
            <a:picLocks noChangeAspect="1"/>
          </p:cNvPicPr>
          <p:nvPr/>
        </p:nvPicPr>
        <p:blipFill rotWithShape="1">
          <a:blip r:embed="rId4" cstate="print"/>
          <a:srcRect t="6358" b="9058"/>
          <a:stretch/>
        </p:blipFill>
        <p:spPr>
          <a:xfrm>
            <a:off x="14325600" y="1000248"/>
            <a:ext cx="3505200" cy="6591043"/>
          </a:xfrm>
          <a:prstGeom prst="rect">
            <a:avLst/>
          </a:prstGeom>
        </p:spPr>
      </p:pic>
      <p:pic>
        <p:nvPicPr>
          <p:cNvPr id="4098" name="Picture 2" descr="E:\НОЯБРЬ 2024\ФОТО\2023\выпускной Видео\9.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5694"/>
            <a:ext cx="5275149" cy="395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НОЯБРЬ 2024\ФОТО\2018г\КАзачата\IMG_05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176962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32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</TotalTime>
  <Words>111</Words>
  <Application>Microsoft Office PowerPoint</Application>
  <PresentationFormat>Произвольный</PresentationFormat>
  <Paragraphs>19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Clear Sans Regular</vt:lpstr>
      <vt:lpstr>Poetsen Bold</vt:lpstr>
      <vt:lpstr>Poetsen</vt:lpstr>
      <vt:lpstr>Microsoft JhengHei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Персиковая и Синяя Иллюстрация Урок Английского Языка Образование Презентация</dc:title>
  <cp:lastModifiedBy>Ekeya</cp:lastModifiedBy>
  <cp:revision>39</cp:revision>
  <dcterms:created xsi:type="dcterms:W3CDTF">2006-08-16T00:00:00Z</dcterms:created>
  <dcterms:modified xsi:type="dcterms:W3CDTF">2025-02-12T12:03:01Z</dcterms:modified>
  <dc:identifier>DAEZ9A2rL7I</dc:identifier>
</cp:coreProperties>
</file>