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1"/>
  </p:notesMasterIdLst>
  <p:sldIdLst>
    <p:sldId id="454" r:id="rId2"/>
    <p:sldId id="470" r:id="rId3"/>
    <p:sldId id="471" r:id="rId4"/>
    <p:sldId id="455" r:id="rId5"/>
    <p:sldId id="456" r:id="rId6"/>
    <p:sldId id="466" r:id="rId7"/>
    <p:sldId id="467" r:id="rId8"/>
    <p:sldId id="468" r:id="rId9"/>
    <p:sldId id="469" r:id="rId1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08B"/>
    <a:srgbClr val="009900"/>
    <a:srgbClr val="66FF33"/>
    <a:srgbClr val="008000"/>
    <a:srgbClr val="3C66AA"/>
    <a:srgbClr val="CC3300"/>
    <a:srgbClr val="685AA4"/>
    <a:srgbClr val="7C70B0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713" autoAdjust="0"/>
  </p:normalViewPr>
  <p:slideViewPr>
    <p:cSldViewPr snapToGrid="0">
      <p:cViewPr varScale="1">
        <p:scale>
          <a:sx n="80" d="100"/>
          <a:sy n="80" d="100"/>
        </p:scale>
        <p:origin x="-73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095" y="2874683"/>
            <a:ext cx="11229975" cy="72560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ПЕДАГОГИЧЕСКИЕ ТЕХНОЛОГИИ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9" y="182715"/>
            <a:ext cx="1700360" cy="17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Интернет-ориентированные педагогические технологии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" y="5873750"/>
            <a:ext cx="7658100" cy="841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Это </a:t>
            </a:r>
            <a:r>
              <a:rPr lang="ru-RU" sz="2400" b="1" dirty="0"/>
              <a:t>форма работы с учащимися </a:t>
            </a:r>
            <a:r>
              <a:rPr lang="ru-RU" sz="2400" b="1" dirty="0" smtClean="0"/>
              <a:t>по Интернету </a:t>
            </a:r>
            <a:endParaRPr lang="ru-RU" sz="2400" b="1" dirty="0" smtClean="0"/>
          </a:p>
          <a:p>
            <a:pPr marL="0" indent="0" algn="ctr">
              <a:buNone/>
            </a:pPr>
            <a:r>
              <a:rPr lang="ru-RU" sz="2400" b="1" dirty="0" smtClean="0"/>
              <a:t>(</a:t>
            </a:r>
            <a:r>
              <a:rPr lang="ru-RU" sz="2400" b="1" dirty="0" smtClean="0"/>
              <a:t>переписка, видео общение)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42876" y="982828"/>
            <a:ext cx="11980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7408B"/>
                </a:solidFill>
                <a:latin typeface="Arial Black" panose="020B0A04020102020204" pitchFamily="34" charset="0"/>
              </a:rPr>
              <a:t>Реализация проекта </a:t>
            </a:r>
            <a:r>
              <a:rPr lang="ru-RU" sz="2400" b="1" dirty="0">
                <a:solidFill>
                  <a:srgbClr val="07408B"/>
                </a:solidFill>
                <a:latin typeface="Arial Black" panose="020B0A04020102020204" pitchFamily="34" charset="0"/>
              </a:rPr>
              <a:t>Министерства просвещения </a:t>
            </a:r>
            <a:endParaRPr lang="ru-RU" sz="2400" b="1" dirty="0" smtClean="0">
              <a:solidFill>
                <a:srgbClr val="07408B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7408B"/>
                </a:solidFill>
                <a:latin typeface="Arial Black" panose="020B0A04020102020204" pitchFamily="34" charset="0"/>
              </a:rPr>
              <a:t>«</a:t>
            </a:r>
            <a:r>
              <a:rPr lang="ru-RU" sz="2400" b="1" dirty="0">
                <a:solidFill>
                  <a:srgbClr val="07408B"/>
                </a:solidFill>
                <a:latin typeface="Arial Black" panose="020B0A04020102020204" pitchFamily="34" charset="0"/>
              </a:rPr>
              <a:t>Лица дружбы</a:t>
            </a:r>
            <a:r>
              <a:rPr lang="ru-RU" sz="2400" b="1" dirty="0" smtClean="0">
                <a:solidFill>
                  <a:srgbClr val="07408B"/>
                </a:solidFill>
                <a:latin typeface="Arial Black" panose="020B0A04020102020204" pitchFamily="34" charset="0"/>
              </a:rPr>
              <a:t>»</a:t>
            </a:r>
            <a:endParaRPr lang="ru-RU" sz="2400" b="1" dirty="0">
              <a:solidFill>
                <a:srgbClr val="07408B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 descr="https://sun9-26.userapi.com/s/v1/ig2/ZflwTRoOqia5XQwfz1rtKzllwDLrcqsKeHdsbVPlm43qfFNCfV75EWpr7ma9x849BZUTzFs48U1MPu7YcCx6PEYX.jpg?quality=95&amp;as=32x24,48x36,72x54,108x81,160x120,240x180,360x270,480x360,540x405,640x480,720x540,1080x810,1280x960&amp;from=bu&amp;u=sr9W2IzKM_YPWBKUlbCr9srJ8pRLYZ7RILsyUX3sbvw&amp;cs=1280x9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31678"/>
            <a:ext cx="3981450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keya\Downloads\file. (1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r="8259"/>
          <a:stretch/>
        </p:blipFill>
        <p:spPr bwMode="auto">
          <a:xfrm>
            <a:off x="7519192" y="1398326"/>
            <a:ext cx="4400550" cy="221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keya\Downloads\file. (1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3128306"/>
            <a:ext cx="3705224" cy="277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keya\Downloads\file. (1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212306"/>
            <a:ext cx="3427411" cy="257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9192" y="3565975"/>
            <a:ext cx="450532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ГБОУ </a:t>
            </a:r>
            <a:r>
              <a:rPr lang="ru-RU" dirty="0"/>
              <a:t>Специализированной школой </a:t>
            </a:r>
            <a:r>
              <a:rPr lang="ru-RU" dirty="0" smtClean="0"/>
              <a:t>№95                        г</a:t>
            </a:r>
            <a:r>
              <a:rPr lang="ru-RU" dirty="0"/>
              <a:t>. </a:t>
            </a:r>
            <a:r>
              <a:rPr lang="ru-RU" dirty="0" smtClean="0"/>
              <a:t>Донецка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11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осуществления личностно-ориентированного подхода в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и воспитании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0" y="1885950"/>
            <a:ext cx="4007190" cy="300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sun9-61.userapi.com/s/v1/ig2/In44o7cxeZmqwUDTgVGfRpfjvV6pSrHwnecoF0Zs9qhRprdA53bxu38z2M5pu-20LLRCM25-RqDBWUiIgxhdOR_G.jpg?quality=95&amp;as=32x43,48x64,72x96,108x144,160x213,240x320,360x480,480x640,540x720,640x853,720x960,1080x1440,1200x1600&amp;from=bu&amp;u=GiIaF0VRRQQ0Gbl03hlWSRJbE8JxBEacfUnRmCVxU34&amp;cs=1200x16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r="6504"/>
          <a:stretch/>
        </p:blipFill>
        <p:spPr bwMode="auto">
          <a:xfrm>
            <a:off x="9098966" y="1295400"/>
            <a:ext cx="277870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4"/>
          <a:srcRect b="28938"/>
          <a:stretch>
            <a:fillRect/>
          </a:stretch>
        </p:blipFill>
        <p:spPr>
          <a:xfrm>
            <a:off x="7975946" y="3987809"/>
            <a:ext cx="2841755" cy="2693193"/>
          </a:xfrm>
          <a:prstGeom prst="rect">
            <a:avLst/>
          </a:prstGeom>
        </p:spPr>
      </p:pic>
      <p:pic>
        <p:nvPicPr>
          <p:cNvPr id="6150" name="Picture 6" descr="https://sun9-41.userapi.com/s/v1/ig2/TRjM3lMbJjhFDemqscJKK3oMnVEXZiDW580KuNLFC-unEKaVYJrKfi8DNIItUVdIuqwjsAhWHsXaPCAIu86pNKYN.jpg?quality=95&amp;as=32x43,48x64,72x96,108x144,160x214,240x320,360x480,480x641,540x721,640x854,720x961,959x1280&amp;from=bu&amp;u=jLb2tM-LAkUgszObnY9yewvPNqiA_FMDbuhpn_dt3IA&amp;cs=959x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90" y="1989940"/>
            <a:ext cx="2993682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56.userapi.com/s/v1/ig2/RimtbwwwlpV2VnCSYpLvQmXWRlz4pTKx-68CYGzic_r2CTtOC2TnDmpklBKiS75U8Sifig_tW90kjHegJhc2Y4cQ.jpg?quality=95&amp;as=32x24,48x36,72x54,108x81,160x120,240x180,360x270,480x360,540x405,640x480,720x540,1080x810,1280x960&amp;from=bu&amp;u=1JvXif_wLPUvi5E29ld_SoHn9Dz71wIiV0ItHJTGVQA&amp;cs=1280x9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83" y="4352925"/>
            <a:ext cx="3207107" cy="24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6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91205" y="-32703"/>
            <a:ext cx="5125720" cy="34613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en-US" sz="175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ЗДОРОВЬЕСБЕРЕГАЮЩИЕ ТЕХНОЛОГИИ</a:t>
            </a:r>
            <a:r>
              <a:rPr lang="ru-RU" altLang="en-US" sz="1750" dirty="0">
                <a:latin typeface="Times New Roman" panose="02020603050405020304" charset="0"/>
                <a:cs typeface="Times New Roman" panose="02020603050405020304" charset="0"/>
              </a:rPr>
              <a:t> — это комплекс мер по охране и укреплению здоровья детей в образовательном учреждении. К ним относят педагогические, психологические, медицинские программы и подходы, которые обеспечивают безопасный для педагогов и детей учебный процесс. Такие меры формируют базу знаний о здоровье и позитивное отношение к здоровому образу жизни.</a:t>
            </a:r>
          </a:p>
        </p:txBody>
      </p:sp>
      <p:pic>
        <p:nvPicPr>
          <p:cNvPr id="8" name="Изображение 7" descr="IMG_20151121_1453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20" y="124460"/>
            <a:ext cx="2932430" cy="2199640"/>
          </a:xfrm>
          <a:prstGeom prst="rect">
            <a:avLst/>
          </a:prstGeom>
        </p:spPr>
      </p:pic>
      <p:pic>
        <p:nvPicPr>
          <p:cNvPr id="9" name="Изображение 8" descr="IMG_20151121_145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3811270"/>
            <a:ext cx="3855085" cy="2891790"/>
          </a:xfrm>
          <a:prstGeom prst="rect">
            <a:avLst/>
          </a:prstGeom>
        </p:spPr>
      </p:pic>
      <p:pic>
        <p:nvPicPr>
          <p:cNvPr id="11" name="Изображение 10" descr="IMG_20151121_1452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93" y="4049395"/>
            <a:ext cx="3775710" cy="265366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3291205" y="2550477"/>
            <a:ext cx="5249291" cy="2521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dirty="0">
                <a:sym typeface="+mn-ea"/>
              </a:rPr>
              <a:t>  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 </a:t>
            </a:r>
            <a:r>
              <a:rPr lang="ru-RU" altLang="en-US" sz="178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здоровьесберегающих</a:t>
            </a: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технологий — обеспечить безопасный учебный процесс, который способствует развитию психологического, социального и физического здоровья ученика.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 descr="16976386724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86" y="74930"/>
            <a:ext cx="2929890" cy="5182235"/>
          </a:xfrm>
          <a:prstGeom prst="rect">
            <a:avLst/>
          </a:prstGeom>
        </p:spPr>
      </p:pic>
      <p:pic>
        <p:nvPicPr>
          <p:cNvPr id="6" name="Изображение 5" descr="16976386724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0000">
            <a:off x="8452990" y="2372041"/>
            <a:ext cx="3648075" cy="2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5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435" y="3943466"/>
            <a:ext cx="3723403" cy="279286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372" y="570952"/>
            <a:ext cx="2418715" cy="322516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3509391" y="644779"/>
            <a:ext cx="5531485" cy="3702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ставит целью формирование сильного мышления и воспитание творческой личности, подготовленной к решению сложных проблем в различных областях деятельности. Отличие технологии творчества заключается в поиске новых способов решения задач «открытого» типа как нельзя лучше отражает принцип современного образования — «от ученика знающего к ученику умеющему</a:t>
            </a:r>
            <a:r>
              <a:rPr lang="ru-RU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13889" y="-83185"/>
            <a:ext cx="11267440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ТВОРЧЕСТВА</a:t>
            </a:r>
            <a:r>
              <a:rPr lang="ru-RU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3922775"/>
            <a:ext cx="3760353" cy="2820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/>
        </p:blipFill>
        <p:spPr>
          <a:xfrm>
            <a:off x="4049579" y="3922775"/>
            <a:ext cx="3996061" cy="281355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554478" cy="206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КРИТИЧЕСКОГО МЫШЛЕНИЯ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150" y="5194300"/>
            <a:ext cx="11823700" cy="16637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Технология развития критического мышления в полной мере отвечает целям образования на современном этапе. Развивает мыслительные навыки учащихся, необходимые не только в учебе, но и в личной жизни (умения принимать взвешенные решения, работать с информацией, анализировать различные стороны явлений).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 descr="C:\Users\Home\Downloads\IMG_50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" y="1086057"/>
            <a:ext cx="2892108" cy="368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Home\Downloads\IMG_5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846454"/>
            <a:ext cx="2895600" cy="368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Home\Downloads\IMG_500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37" y="2826066"/>
            <a:ext cx="2402682" cy="233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Home\Downloads\IMG_80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57" y="846454"/>
            <a:ext cx="3134043" cy="208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060700" y="1028174"/>
            <a:ext cx="30480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И МЕТОДЫ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Бортовой журнал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Перекрестная дискуссия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Зигзаг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Бином фантазии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континиума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Венн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предсказаний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2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дидактической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5125" y="1482725"/>
            <a:ext cx="5495926" cy="2079625"/>
          </a:xfrm>
        </p:spPr>
        <p:txBody>
          <a:bodyPr/>
          <a:lstStyle/>
          <a:p>
            <a:pPr algn="ctr"/>
            <a:r>
              <a:rPr lang="ru-RU" b="1" dirty="0" smtClean="0"/>
              <a:t>Игра </a:t>
            </a:r>
            <a:r>
              <a:rPr lang="ru-RU" b="1" dirty="0"/>
              <a:t>как средство общения, обучения  </a:t>
            </a:r>
            <a:r>
              <a:rPr lang="ru-RU" b="1" dirty="0" smtClean="0"/>
              <a:t>и накопления </a:t>
            </a:r>
            <a:r>
              <a:rPr lang="ru-RU" b="1" dirty="0"/>
              <a:t>жизненного опыта является сложным социокультурным феноменом</a:t>
            </a:r>
          </a:p>
        </p:txBody>
      </p:sp>
      <p:pic>
        <p:nvPicPr>
          <p:cNvPr id="5122" name="Picture 2" descr="https://sun9-30.userapi.com/s/v1/ig2/Qv3DYftaroQc88hj8NyX8_oUfr8_O5o6BuasRCVsnwW_KEy1hhH_YEeev9q2ohBm_WwtojDmIyItgIFmmp7Lijus.jpg?quality=95&amp;as=32x24,48x36,72x54,108x81,160x120,240x180,360x270,480x360,540x405,640x480,720x540,1080x810,1280x960&amp;from=bu&amp;u=J7dLJM-prBThuF8okcpAoNOnGj_bpLdwwKAjJ6zjlQk&amp;cs=1280x9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337781"/>
            <a:ext cx="3745081" cy="28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3" r="51568"/>
          <a:stretch/>
        </p:blipFill>
        <p:spPr bwMode="auto">
          <a:xfrm>
            <a:off x="6449864" y="3563304"/>
            <a:ext cx="2379337" cy="304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sun9-46.userapi.com/s/v1/ig2/hm-8cq6vfhrsJw4ZaE_ONfKfOS-kixisp6URGkFNUrNqZHlCN_hEz2S_8UzbJXQ_YMcnWiQv1MCNYNNSKWhwkKjS.jpg?quality=95&amp;as=32x24,48x36,72x54,108x81,160x120,240x180,360x270,480x360,540x405,640x480,720x540,1080x810,1280x960&amp;from=bu&amp;u=tUIPOp5fEM95BgnOj-m3sysgTwxh8YWG_LnVQkYF-VY&amp;cs=1280x9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" y="1137756"/>
            <a:ext cx="3488545" cy="261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un9-46.userapi.com/s/v1/ig2/W_Bdma0lFJyay2keYLxlQTk9PB2O8Qzfn_TZASwF43o-qtBUp9jAsnrKTEVw4kPEhcNMAtMTUXCfDrLlr_N-Vaih.jpg?quality=95&amp;as=32x43,48x64,72x96,108x144,160x213,240x320,360x480,480x640,540x720,640x853,720x960,960x1280&amp;from=bu&amp;u=Ot28TiGxbFcdsp-5P107y117A7zFUlMxVUNhW1pE2gE&amp;cs=960x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58" y="3460749"/>
            <a:ext cx="2362218" cy="31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5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обучение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сотрудничестве (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 descr="https://sun77-2.userapi.com/s/v1/ig2/7YvFAqfmDTRaJn2KRL9tjW_SZ2eT7XoVwd81t7lZoBqh5bAFV57L41kDG0rwxI6i62Z6zDjEeDUpP_x-hePXxTJX.jpg?quality=95&amp;as=32x43,48x64,72x96,108x144,160x213,240x320,360x480,480x640,540x720,640x853,720x960,960x1280&amp;from=bu&amp;u=x6Syak3OzYmjxlOCFAu9YXXsECld6Vw6wwQ-NkNaFV8&amp;cs=960x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39" y="2142729"/>
            <a:ext cx="3720509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" y="4157663"/>
            <a:ext cx="3464211" cy="260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sun9-22.userapi.com/s/v1/ig2/N5DV85DaYQxVaFUZIy2rFGedaV7lNDB9brgAuQbG7SAcEYy9CQ7dxj2j07OOqBe786FsvBm1ron32zlxlXrpJGf_.jpg?quality=95&amp;as=32x43,48x64,72x96,108x144,160x213,240x320,360x480,480x640,540x720,640x853,720x960,960x1280&amp;from=bu&amp;u=n3uiYaAOzlsPkh1vdrYZkDmDyEQlsYukll8I5VZBs_4&amp;cs=960x12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68994"/>
            <a:ext cx="3752849" cy="5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un9-22.userapi.com/s/v1/ig2/PLSMB_z_w5kTVdiizUJNFEdhqxW6occNsF7reSG6hOuqbska-g8sNpgVtubokwpWb0qPWpO_Ldf7f918YfKShart.jpg?quality=95&amp;as=32x32,48x48,72x72,108x108,160x160,240x240,360x360,480x480,540x540,640x640,720x720,1080x1080,1280x1280&amp;from=bu&amp;u=f0VH1JaqYeWoz4B5CnRgEOZ9pSP7ptOR9CMVGS0wCcw&amp;cs=1280x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" y="990599"/>
            <a:ext cx="2961881" cy="29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8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кооперативного обучения (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cooperative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9600" y="6195452"/>
            <a:ext cx="7267575" cy="3619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обучения в малых группах</a:t>
            </a:r>
          </a:p>
        </p:txBody>
      </p:sp>
      <p:pic>
        <p:nvPicPr>
          <p:cNvPr id="2050" name="Picture 2" descr="https://sun9-34.userapi.com/s/v1/ig2/dCMQ5HMhTDgCyuomUAyKEnTryYvoqxtk9I21BDxUFABbsM9iUtx1DQjLZ8MREOqASTuONBpz2y8Io1i9ZzvfrP4u.jpg?quality=95&amp;as=32x43,48x64,72x96,108x144,160x213,240x320,360x480,480x640,540x720,640x853,720x960,1080x1440,1200x1600&amp;from=bu&amp;u=o7NPdEjAg7lsqm0HdUw3Qy0NOAYMk45-DXNQRJinHJc&amp;cs=1200x1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57" y="1004329"/>
            <a:ext cx="2461441" cy="32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un9-74.userapi.com/s/v1/ig2/SSsUQwg-JrYqFZHMS5o7M2-IvIIr47A9CB9vgBnChsVNlmG_MIx_AYWwZJshWa4PvOxIePtR7USHc0_MJzIrc7Ql.jpg?quality=95&amp;as=32x21,48x32,72x48,108x72,160x107,240x160,360x240,480x320,540x360,640x426,720x480,1080x720,1280x853&amp;from=bu&amp;u=C45qlIaUkj1oPCm8rm-kyJiHJJNKnifs98C1E4lgihA&amp;cs=1280x8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4" y="4059795"/>
            <a:ext cx="3997811" cy="26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2880753"/>
            <a:ext cx="4419599" cy="331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4" y="1004327"/>
            <a:ext cx="2409823" cy="300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sun9-7.userapi.com/s/v1/ig2/5iF8Ty-hTWxZdb31COIa-hlfSUEm9aFClvr6oeQW7q-09KSEDQp-qRPfLvESK1Rnym5kjoufprC_nJsN86VKWE9s.jpg?quality=95&amp;as=32x57,48x85,72x128,108x192,160x285,240x427,360x640,480x854,540x960,640x1138,720x1281,899x1599&amp;from=bu&amp;u=Iz5ClKG2LR_h3s7pFhg0bnS7xFx5dXPndUfzvDWdq1I&amp;cs=899x15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29" y="1581227"/>
            <a:ext cx="1985845" cy="35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34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3307</TotalTime>
  <Words>163</Words>
  <Application>Microsoft Office PowerPoint</Application>
  <PresentationFormat>Произвольный</PresentationFormat>
  <Paragraphs>30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ПРИМЕНЯЕМЫЕ ПЕДАГОГИЧЕСКИЕ ТЕХНОЛОГИИ </vt:lpstr>
      <vt:lpstr>Интернет-ориентированные педагогические технологии</vt:lpstr>
      <vt:lpstr>Технологии осуществления личностно-ориентированного подхода в обучении и воспитании</vt:lpstr>
      <vt:lpstr>Презентация PowerPoint</vt:lpstr>
      <vt:lpstr>Презентация PowerPoint</vt:lpstr>
      <vt:lpstr>ТЕХНОЛОГИЯ КРИТИЧЕСКОГО МЫШЛЕНИЯ </vt:lpstr>
      <vt:lpstr>Технология дидактической игры</vt:lpstr>
      <vt:lpstr>Технология обучение в сотрудничестве (collaborative learning)</vt:lpstr>
      <vt:lpstr>Технологии кооперативного обучения (cooperative learning)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489</cp:revision>
  <cp:lastPrinted>2023-10-13T09:44:17Z</cp:lastPrinted>
  <dcterms:created xsi:type="dcterms:W3CDTF">2022-03-17T05:42:20Z</dcterms:created>
  <dcterms:modified xsi:type="dcterms:W3CDTF">2025-01-25T10:08:11Z</dcterms:modified>
</cp:coreProperties>
</file>