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780928"/>
            <a:ext cx="8132440" cy="1470025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ОРГАНИЗАЦИЯ СИСТЕМЫ </a:t>
            </a:r>
            <a:r>
              <a:rPr lang="ru-RU" sz="5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ДОПОЛНИТЕЛЬНОГО</a:t>
            </a:r>
            <a:r>
              <a:rPr lang="ru-RU" sz="5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ОБРАЗОВАНИЯ</a:t>
            </a:r>
            <a:endParaRPr lang="ru-RU" sz="5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4" y="133613"/>
            <a:ext cx="1867930" cy="18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9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/>
              <a:t>В МАОУ лицей </a:t>
            </a:r>
            <a:r>
              <a:rPr lang="ru-RU" sz="2400" dirty="0" err="1" smtClean="0"/>
              <a:t>пгт</a:t>
            </a:r>
            <a:r>
              <a:rPr lang="ru-RU" sz="2400" dirty="0" smtClean="0"/>
              <a:t> Афипском МО Северский район им. Д.И. Вишни проводятся занятия </a:t>
            </a:r>
            <a:r>
              <a:rPr lang="ru-RU" sz="2400" dirty="0"/>
              <a:t>в объединениях </a:t>
            </a:r>
            <a:r>
              <a:rPr lang="ru-RU" sz="2400" dirty="0" smtClean="0"/>
              <a:t>по </a:t>
            </a:r>
            <a:r>
              <a:rPr lang="ru-RU" sz="2400" dirty="0"/>
              <a:t>дополнительным общеобразовательным программам </a:t>
            </a:r>
            <a:r>
              <a:rPr lang="ru-RU" sz="2400" dirty="0" smtClean="0"/>
              <a:t>-технической</a:t>
            </a:r>
            <a:r>
              <a:rPr lang="ru-RU" sz="2400" dirty="0"/>
              <a:t>, естественнонаучной, физкультурно-спортивной, художественной, туристско-краеведческой, </a:t>
            </a:r>
            <a:r>
              <a:rPr lang="ru-RU" sz="2400" dirty="0" smtClean="0"/>
              <a:t>социально-гуманитарной направленностям. </a:t>
            </a:r>
            <a:endParaRPr lang="ru-RU" sz="2400" dirty="0"/>
          </a:p>
        </p:txBody>
      </p:sp>
      <p:pic>
        <p:nvPicPr>
          <p:cNvPr id="7170" name="Picture 2" descr="E:\НОЯБРЬ 2024\ФОТО\2014-2016 уч.г\image-28-09-15-08-59-1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657" y="4581128"/>
            <a:ext cx="2779847" cy="208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58" y="4468203"/>
            <a:ext cx="2805213" cy="210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E:\НОЯБРЬ 2024\ФОТО\2014-2016 уч.г\30.11.2015\119NIKON\DSCN92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077" y="2237108"/>
            <a:ext cx="2601008" cy="19509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E:\НОЯБРЬ 2024\ФОТО\2014-2016 уч.г\айфон фото 30.11.2015\IMG_40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59" y="2202431"/>
            <a:ext cx="2900345" cy="20906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E:\НОЯБРЬ 2024\ФОТО\2014-2016 уч.г\Алёне\WP_20141011_0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503" y="2865810"/>
            <a:ext cx="3347828" cy="1880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Ekeya\Downloads\file. (15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670" y="4746380"/>
            <a:ext cx="2815493" cy="21116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456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226" y="44625"/>
            <a:ext cx="2400264" cy="18001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83" y="1629816"/>
            <a:ext cx="2590933" cy="1943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дополнительного образования</a:t>
            </a:r>
          </a:p>
          <a:p>
            <a:pPr marL="0" indent="0">
              <a:buNone/>
            </a:pPr>
            <a:r>
              <a:rPr lang="ru-RU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ДАЕТ 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ВОЗМОЖНОСТЬ: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проявить свои способности, таланты и творческий потенциал;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реализовать личные планы;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научиться быть гибкими, адаптивными к изменениям в профессиональной деятельности;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непрерывно развиваться.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8196" name="Picture 4" descr="E:\НОЯБРЬ 2024\ФОТО\2014-2016 уч.г\2015-11-05\SAM_20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40602"/>
            <a:ext cx="2941410" cy="199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НОЯБРЬ 2024\ФОТО\2014-2016 уч.г\айфон 30.10.2015\IMG_39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44449"/>
            <a:ext cx="2671851" cy="199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E:\НОЯБРЬ 2024\ФОТО\2024\фото Труд и ОБЗР Афпиский лицей\IMG_056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78" y="3555975"/>
            <a:ext cx="2625672" cy="196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076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247" y="57535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Техническая направленность 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 descr="C:\Users\ПК\Desktop\Стенд 2023\IMG_737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509" y="4159194"/>
            <a:ext cx="3334782" cy="2417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ПК\Desktop\Стенд 2023\IMG_737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084848"/>
            <a:ext cx="3297299" cy="248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E:\НОЯБРЬ 2024\ФОТО\2023\выпускной Видео\8.1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05365"/>
            <a:ext cx="3357195" cy="251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НОЯБРЬ 2024\ФОТО\2019г\РОБОТы\на сайт\IMG_51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54" y="1127826"/>
            <a:ext cx="3297299" cy="247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ПК\Desktop\Стенд 2023\IMG_749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404" y="2204864"/>
            <a:ext cx="3611066" cy="32374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7354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335" y="125760"/>
            <a:ext cx="8625137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Естественнонаучная направленность 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E:\НОЯБРЬ 2024\ФОТО\Игра Кубань 7 кл\IMG_00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64" y="4091735"/>
            <a:ext cx="3393332" cy="254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НОЯБРЬ 2024\ВСЕ\Стенд\Стенд 2023\IMG_73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35" y="1268760"/>
            <a:ext cx="3440561" cy="25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E:\НОЯБРЬ 2024\ФОТО\2022\стенд\IMG_05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968" y="1291966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:\НОЯБРЬ 2024\ФОТО\2018г\Каникулы\весна 1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968" y="4044153"/>
            <a:ext cx="3456384" cy="259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:\НОЯБРЬ 2024\ФОТО\2018г\Шаг в профессию\1 2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2517497"/>
            <a:ext cx="3740049" cy="28050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317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954" y="18864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Физкультурно-спортивная направленность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 descr="C:\Users\ПК\Desktop\Стенд 2023\IMG_562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66" y="1412776"/>
            <a:ext cx="3384376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E:\НОЯБРЬ 2024\ФОТО\2018г\Каникулы\весна 0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937" y="1292778"/>
            <a:ext cx="3384959" cy="257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НОЯБРЬ 2024\ФОТО\2018г\Каникулы\весна 0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10" y="4221088"/>
            <a:ext cx="3384376" cy="253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НОЯБРЬ 2024\ФОТО\2018г\Каникулы\весна 1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192860"/>
            <a:ext cx="3336268" cy="250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НОЯБРЬ 2024\ФОТО\2018г\Каникулы\весна 2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512685"/>
            <a:ext cx="3908242" cy="30765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639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332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Художественная направленность 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 descr="F:\УМР апрель 2015\Ученик года\ученик года 2015\Анточий\Бонус\IMG_126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710" y="1286695"/>
            <a:ext cx="3399309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E:\НОЯБРЬ 2024\ФОТО\2022\стенд\аЛЛО МЫ ИЩЕМ ТАЛАНТЫ\IMG_67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3424736" cy="25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НОЯБРЬ 2024\ФОТО\2022\стенд\аЛЛО МЫ ИЩЕМ ТАЛАНТЫ\IMG_67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954" y="3975112"/>
            <a:ext cx="3424736" cy="25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НОЯБРЬ 2024\ФОТО\2014-2016 уч.г\фото акйфон 04.2016\IMG_46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428" y="1241401"/>
            <a:ext cx="3399309" cy="253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НОЯБРЬ 2024\ФОТО\2014-2016 уч.г\IMG_41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598495"/>
            <a:ext cx="3959165" cy="29571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701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Туристско-краеведческая направленность 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147" name="Picture 3" descr="E:\НОЯБРЬ 2024\ФОТО\2014-2016 уч.г\Туризм и сартакиад\image-22-03-16-09-47-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9" y="4106354"/>
            <a:ext cx="3199227" cy="239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НОЯБРЬ 2024\ФОТО\2014-2016 уч.г\Туризм и сартакиад\image-22-03-16-09-47-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495" y="1340768"/>
            <a:ext cx="3107837" cy="233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6534548"/>
            <a:ext cx="79928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https://vk.com/away.php?to=https%3A%2F%2Ft.me%2Fafipskiylicey%2F13923&amp;utf=1</a:t>
            </a:r>
            <a:endParaRPr lang="ru-RU" sz="1400" dirty="0"/>
          </a:p>
        </p:txBody>
      </p:sp>
      <p:pic>
        <p:nvPicPr>
          <p:cNvPr id="6150" name="Picture 6" descr="C:\Users\Ekeya\Downloads\file. (14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887" y="4130272"/>
            <a:ext cx="3135445" cy="235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Ekeya\Downloads\file. (17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36" y="1340768"/>
            <a:ext cx="3149275" cy="236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Ekeya\Downloads\file. (16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157" y="1412776"/>
            <a:ext cx="3233682" cy="43115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456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Социально-гуманитарная направленность 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 descr="C:\Users\ПК\Desktop\выпускной Видео\9.2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80" y="4255086"/>
            <a:ext cx="3240360" cy="2477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ПК\Desktop\IMG_473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578" y="4365104"/>
            <a:ext cx="3204656" cy="2367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E:\НОЯБРЬ 2024\ФОТО\2024\ОПК\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577" y="1535647"/>
            <a:ext cx="3293749" cy="247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НОЯБРЬ 2024\ФОТО\2024\фото Труд и ОБЗР Афпиский лицей\DSCN43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80" y="1623552"/>
            <a:ext cx="3149492" cy="236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НОЯБРЬ 2024\ФОТО\2022\Психолог\лицей заняти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2789" y="2669374"/>
            <a:ext cx="3672410" cy="27543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2694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95</Words>
  <Application>Microsoft Office PowerPoint</Application>
  <PresentationFormat>Экран (4:3)</PresentationFormat>
  <Paragraphs>16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ОРГАНИЗАЦИЯ СИСТЕМЫ ДОПОЛНИТЕЛЬНОГО ОБРАЗОВАНИЯ</vt:lpstr>
      <vt:lpstr>Презентация PowerPoint</vt:lpstr>
      <vt:lpstr>Презентация PowerPoint</vt:lpstr>
      <vt:lpstr>Техническая направленность </vt:lpstr>
      <vt:lpstr>Естественнонаучная направленность </vt:lpstr>
      <vt:lpstr>Физкультурно-спортивная направленность</vt:lpstr>
      <vt:lpstr>Художественная направленность </vt:lpstr>
      <vt:lpstr>Туристско-краеведческая направленность </vt:lpstr>
      <vt:lpstr>Социально-гуманитарная направленность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СИСТЕМЫ ДОПОЛНИТЕЛЬНОГО ОБРАЗОВАНИЯ</dc:title>
  <dc:creator>Ekeya</dc:creator>
  <cp:lastModifiedBy>Ekeya</cp:lastModifiedBy>
  <cp:revision>15</cp:revision>
  <dcterms:created xsi:type="dcterms:W3CDTF">2025-01-25T16:07:15Z</dcterms:created>
  <dcterms:modified xsi:type="dcterms:W3CDTF">2025-02-15T09:17:32Z</dcterms:modified>
</cp:coreProperties>
</file>