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97" r:id="rId3"/>
    <p:sldId id="275" r:id="rId4"/>
    <p:sldId id="276" r:id="rId5"/>
    <p:sldId id="277" r:id="rId6"/>
    <p:sldId id="283" r:id="rId7"/>
    <p:sldId id="284" r:id="rId8"/>
    <p:sldId id="280" r:id="rId9"/>
    <p:sldId id="278" r:id="rId10"/>
    <p:sldId id="288" r:id="rId11"/>
    <p:sldId id="287" r:id="rId12"/>
    <p:sldId id="293" r:id="rId13"/>
    <p:sldId id="296" r:id="rId14"/>
    <p:sldId id="290" r:id="rId15"/>
    <p:sldId id="294" r:id="rId16"/>
    <p:sldId id="282" r:id="rId17"/>
    <p:sldId id="286" r:id="rId18"/>
    <p:sldId id="291" r:id="rId19"/>
    <p:sldId id="292" r:id="rId20"/>
    <p:sldId id="295" r:id="rId21"/>
    <p:sldId id="299" r:id="rId22"/>
    <p:sldId id="285" r:id="rId23"/>
    <p:sldId id="29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99CCFF"/>
    <a:srgbClr val="CCCCFF"/>
    <a:srgbClr val="008000"/>
    <a:srgbClr val="CCFF66"/>
    <a:srgbClr val="FF00FF"/>
    <a:srgbClr val="33CCFF"/>
    <a:srgbClr val="CC99FF"/>
    <a:srgbClr val="CCFF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7" autoAdjust="0"/>
    <p:restoredTop sz="98754" autoAdjust="0"/>
  </p:normalViewPr>
  <p:slideViewPr>
    <p:cSldViewPr snapToGrid="0">
      <p:cViewPr varScale="1">
        <p:scale>
          <a:sx n="70" d="100"/>
          <a:sy n="70" d="100"/>
        </p:scale>
        <p:origin x="-58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E15A83-4818-4A47-A348-F4A9AFA9B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BBB980-E8FC-4067-86A7-1D4907ECF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7D01FB7-F1A8-433A-BC55-59C7C4008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8FB03DB-2728-4350-BACD-52B9237E3137}"/>
              </a:ext>
            </a:extLst>
          </p:cNvPr>
          <p:cNvSpPr/>
          <p:nvPr userDrawn="1"/>
        </p:nvSpPr>
        <p:spPr>
          <a:xfrm>
            <a:off x="5891514" y="0"/>
            <a:ext cx="6300486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FFA21717-33CB-400E-99B3-8F2D814A74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91213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5F9860-E7AA-4B15-9EB5-DAA925921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5134" y="136525"/>
            <a:ext cx="5953246" cy="2387600"/>
          </a:xfrm>
        </p:spPr>
        <p:txBody>
          <a:bodyPr anchor="b"/>
          <a:lstStyle>
            <a:lvl1pPr algn="ctr">
              <a:defRPr sz="6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70C7889-FEAE-4D81-9328-48F835D92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602038"/>
            <a:ext cx="5953246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9473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3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0DFF78-39D7-4937-98E8-F57FB15C4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5237F67-7887-4F79-9086-2D4E7C41D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1E47127-0BAA-48A8-B6F8-8F7AF2B6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4E152EC-92EC-47F8-8905-AEB3824F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6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B0B3EC-B4DF-48E5-8D49-912B3B562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9577FBE-9365-476D-A0C7-B0BFE240C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68A4208-4596-4570-8A48-D601F1ED5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4768763-5A91-4409-893B-F87ABA4DA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AAE3A2D-50DE-4F80-84DB-FD3E13A59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922462E-A153-40EE-9FBF-CE14C9F9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73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9F8B33-EE05-426A-BB94-37FC47554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DB95E92-26F9-42A7-9612-E965D17A17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64C2F5B-A1B9-4449-A41D-B55E31C6B2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29C5F5A-F6A2-4FBA-845D-97A93F2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34B308A-38D5-4D17-AF8B-1EE10530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076F7CB-AC52-43B4-AD6D-AD433BBEB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90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3E0C11-F975-45E8-BA3E-55FFB4BA5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A29AAF6-AF28-4EC4-920C-E10415C7F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8C4C7B9-CAC3-42EE-A8E2-0F73AF396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BDBA44D-A820-4823-89E3-9F96458D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0E0266-68E3-4D86-9523-1E4C2F30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29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98C4361-FBF7-455B-A690-B29413D34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C6B34A3-84EB-40F7-AF48-61C84CD74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786928E-2BDC-46DC-A8FE-6610F818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32EE9B7-51BC-4834-A25D-F8B9C6BE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B9BC63-6A65-46A2-85DF-3D18833C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60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D3E4AB-007C-48CF-8A3A-B64245858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9C0369-AC97-4306-8FA4-D63F6C153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93BF6-30A5-4619-86E0-C6FCAD4F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849F7F8-0AD7-426E-B538-B6DB07F9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6050621-D5FD-43FC-ADA7-81BAB7DC0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Фигура, имеющая форму буквы L 6">
            <a:extLst>
              <a:ext uri="{FF2B5EF4-FFF2-40B4-BE49-F238E27FC236}">
                <a16:creationId xmlns:a16="http://schemas.microsoft.com/office/drawing/2014/main" xmlns="" id="{2A4BBBCF-31DF-4475-9E88-8F57A3B2C09E}"/>
              </a:ext>
            </a:extLst>
          </p:cNvPr>
          <p:cNvSpPr/>
          <p:nvPr userDrawn="1"/>
        </p:nvSpPr>
        <p:spPr>
          <a:xfrm>
            <a:off x="0" y="5428527"/>
            <a:ext cx="1018572" cy="1429473"/>
          </a:xfrm>
          <a:prstGeom prst="corner">
            <a:avLst>
              <a:gd name="adj1" fmla="val 21815"/>
              <a:gd name="adj2" fmla="val 2209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Фигура, имеющая форму буквы L 7">
            <a:extLst>
              <a:ext uri="{FF2B5EF4-FFF2-40B4-BE49-F238E27FC236}">
                <a16:creationId xmlns:a16="http://schemas.microsoft.com/office/drawing/2014/main" xmlns="" id="{344C342A-AFC3-4328-946C-6882274610AA}"/>
              </a:ext>
            </a:extLst>
          </p:cNvPr>
          <p:cNvSpPr/>
          <p:nvPr userDrawn="1"/>
        </p:nvSpPr>
        <p:spPr>
          <a:xfrm rot="10800000">
            <a:off x="11173428" y="0"/>
            <a:ext cx="1018572" cy="1429473"/>
          </a:xfrm>
          <a:prstGeom prst="corner">
            <a:avLst>
              <a:gd name="adj1" fmla="val 21815"/>
              <a:gd name="adj2" fmla="val 2209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Фигура, имеющая форму буквы L 8">
            <a:extLst>
              <a:ext uri="{FF2B5EF4-FFF2-40B4-BE49-F238E27FC236}">
                <a16:creationId xmlns:a16="http://schemas.microsoft.com/office/drawing/2014/main" xmlns="" id="{61889BE7-1BC9-4DB5-9627-64C2ABFE345C}"/>
              </a:ext>
            </a:extLst>
          </p:cNvPr>
          <p:cNvSpPr/>
          <p:nvPr userDrawn="1"/>
        </p:nvSpPr>
        <p:spPr>
          <a:xfrm rot="16200000">
            <a:off x="10987271" y="5613903"/>
            <a:ext cx="1429473" cy="1057153"/>
          </a:xfrm>
          <a:prstGeom prst="corner">
            <a:avLst>
              <a:gd name="adj1" fmla="val 21815"/>
              <a:gd name="adj2" fmla="val 2209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Фигура, имеющая форму буквы L 9">
            <a:extLst>
              <a:ext uri="{FF2B5EF4-FFF2-40B4-BE49-F238E27FC236}">
                <a16:creationId xmlns:a16="http://schemas.microsoft.com/office/drawing/2014/main" xmlns="" id="{D7E3AD0D-FD9E-447A-BC7C-9DFB2452477E}"/>
              </a:ext>
            </a:extLst>
          </p:cNvPr>
          <p:cNvSpPr/>
          <p:nvPr userDrawn="1"/>
        </p:nvSpPr>
        <p:spPr>
          <a:xfrm rot="5400000">
            <a:off x="-186160" y="186160"/>
            <a:ext cx="1429473" cy="1057153"/>
          </a:xfrm>
          <a:prstGeom prst="corner">
            <a:avLst>
              <a:gd name="adj1" fmla="val 21815"/>
              <a:gd name="adj2" fmla="val 2209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82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086CDA-E4D9-4680-9160-749F6D68D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5441D36-FD8D-467A-9F0C-C15D03101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EB013D4-5D6D-4F16-B92B-DCDC02203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8A6D1C-C5C1-4F42-A25A-D272BE54D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C91FEAB-E3DA-4A2A-B748-4B754A11F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32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0B63CB-98F7-4FD2-AE6A-A9D1D0BBD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07B4AB-69EB-4069-9839-993D2E79C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2A4005B-2E7F-4189-B96D-CAEFC1F36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87EA7BC-84F9-4F7B-8CAB-E2239A3A0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64A9B47-FDE3-4CE0-81AF-A83E6641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B2AFF76-4729-4763-A734-414D60FE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9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7A0613-0D99-4D1A-B35E-69F2AE2E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9161D37-3665-4485-9C81-A0284C59B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E66577C-7E72-4461-97F1-2EFF35D06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8327E4B-ABF3-4BBF-87D0-979FF17CE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C838068-9821-41C4-A10F-9F910F920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AAFDDEA-5124-47FD-B4EF-22941F87F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8D7621D-5914-4DCC-8B50-376C51D3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0F9F542-2397-4C5D-B9B4-43036BE79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1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741AA3-DEB8-4E03-B716-EE5AD8A3E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7B8DF54-7B63-463D-A705-C0CD820F6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FE19A30-CCCE-4D0F-A5EA-2694C83C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B863358-8F31-42DB-A75E-2CC034FE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7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5D96FC90-666A-41D8-AC3D-8F635019BD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4142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xmlns="" id="{477A18B6-7186-4923-A2C6-B06CC71BFC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51858" y="3429000"/>
            <a:ext cx="3044142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xmlns="" id="{75DAD50F-D376-4968-9022-8740455F4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4142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xmlns="" id="{C77762DE-954C-4411-AB2A-49A43212FD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7858" y="3429000"/>
            <a:ext cx="3044142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075DF8B3-B61E-42DF-9749-0A9A8505A4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175" y="-6906"/>
            <a:ext cx="3036888" cy="3429000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320D08EE-D804-40FB-AE7E-CEE254F635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8063" y="3430929"/>
            <a:ext cx="3036888" cy="3429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xmlns="" id="{02F63D49-B812-486B-B5E6-9C030000DC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22907" y="3429000"/>
            <a:ext cx="3036888" cy="3429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xmlns="" id="{28D52F32-A499-4CCC-A1BE-7EF779BE7B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24268" y="0"/>
            <a:ext cx="3036888" cy="3429000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6001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E5460A7A-40FB-40F9-9F01-826315E498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76479" y="474562"/>
            <a:ext cx="3079750" cy="2954438"/>
          </a:xfrm>
          <a:solidFill>
            <a:schemeClr val="accent6"/>
          </a:solidFill>
          <a:ln>
            <a:noFill/>
          </a:ln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xmlns="" id="{4E0003B5-56A3-4F15-9E0F-FFAD95C293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6729" y="474562"/>
            <a:ext cx="3079750" cy="295443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xmlns="" id="{F6F17BB5-1285-4C8E-A946-54AAA5C077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76479" y="3429000"/>
            <a:ext cx="3079750" cy="295443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xmlns="" id="{213F24E3-9D87-431E-A109-DE113A1389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6729" y="3429000"/>
            <a:ext cx="3079750" cy="2954438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xmlns="" id="{64BCA4AD-2453-4D3A-A6F4-32B0C81B42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5771" y="1770926"/>
            <a:ext cx="4429768" cy="4612511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D9592A19-466D-444B-BE3E-E2D807AE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72" y="365125"/>
            <a:ext cx="4429768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825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7FD8F8F2-4624-4188-A5F6-724E8774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623" y="365125"/>
            <a:ext cx="52578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3593B03F-2009-4E1E-B76F-4E7AC53513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5623" y="1885950"/>
            <a:ext cx="5257800" cy="44688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xmlns="" id="{F427EE61-8BDE-44DD-A358-2FAD275FBA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7" y="1023846"/>
            <a:ext cx="4057891" cy="822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E85987E3-7190-47E0-9255-D36D3D11BF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7" y="471164"/>
            <a:ext cx="3305175" cy="428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xmlns="" id="{D3CB2DBF-86BD-4842-BD8D-ED74947211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7" y="5728474"/>
            <a:ext cx="4057891" cy="822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xmlns="" id="{3743E8B6-7CBB-471E-A471-58E2B78D32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8577" y="5175792"/>
            <a:ext cx="3305175" cy="428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xmlns="" id="{43700CC0-27A7-41CD-9023-C5A13EDC28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8577" y="4184064"/>
            <a:ext cx="4057891" cy="822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xmlns="" id="{C7E1DB0A-9FF1-40B4-BDB5-AC63D12110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8577" y="3631382"/>
            <a:ext cx="3305175" cy="428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xmlns="" id="{9D51BF41-F634-4D57-A637-FF8A0EC4BB1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8577" y="2558629"/>
            <a:ext cx="4057891" cy="822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xmlns="" id="{A1A49660-1072-4AE0-8537-A7BC419F15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8577" y="2005947"/>
            <a:ext cx="3305175" cy="428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graphicFrame>
        <p:nvGraphicFramePr>
          <p:cNvPr id="18" name="Таблица 18">
            <a:extLst>
              <a:ext uri="{FF2B5EF4-FFF2-40B4-BE49-F238E27FC236}">
                <a16:creationId xmlns:a16="http://schemas.microsoft.com/office/drawing/2014/main" xmlns="" id="{70B24C5F-4D3D-4415-A815-49971BABC57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75099799"/>
              </p:ext>
            </p:extLst>
          </p:nvPr>
        </p:nvGraphicFramePr>
        <p:xfrm>
          <a:off x="4745620" y="471163"/>
          <a:ext cx="1435261" cy="60801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35261">
                  <a:extLst>
                    <a:ext uri="{9D8B030D-6E8A-4147-A177-3AD203B41FA5}">
                      <a16:colId xmlns:a16="http://schemas.microsoft.com/office/drawing/2014/main" xmlns="" val="3484662148"/>
                    </a:ext>
                  </a:extLst>
                </a:gridCol>
              </a:tblGrid>
              <a:tr h="152002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2690842"/>
                  </a:ext>
                </a:extLst>
              </a:tr>
              <a:tr h="152002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7834754"/>
                  </a:ext>
                </a:extLst>
              </a:tr>
              <a:tr h="152002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21002084"/>
                  </a:ext>
                </a:extLst>
              </a:tr>
              <a:tr h="15200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8219575"/>
                  </a:ext>
                </a:extLst>
              </a:tr>
            </a:tbl>
          </a:graphicData>
        </a:graphic>
      </p:graphicFrame>
      <p:sp>
        <p:nvSpPr>
          <p:cNvPr id="20" name="Рисунок 19">
            <a:extLst>
              <a:ext uri="{FF2B5EF4-FFF2-40B4-BE49-F238E27FC236}">
                <a16:creationId xmlns:a16="http://schemas.microsoft.com/office/drawing/2014/main" xmlns="" id="{C502F727-D6EE-497C-A5B0-DE090ED4782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54326" y="696054"/>
            <a:ext cx="1029786" cy="110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sp>
        <p:nvSpPr>
          <p:cNvPr id="21" name="Рисунок 19">
            <a:extLst>
              <a:ext uri="{FF2B5EF4-FFF2-40B4-BE49-F238E27FC236}">
                <a16:creationId xmlns:a16="http://schemas.microsoft.com/office/drawing/2014/main" xmlns="" id="{0A240E27-AEFA-43F0-89FF-2A74A5D77D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42389" y="2199183"/>
            <a:ext cx="1029786" cy="110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sp>
        <p:nvSpPr>
          <p:cNvPr id="22" name="Рисунок 19">
            <a:extLst>
              <a:ext uri="{FF2B5EF4-FFF2-40B4-BE49-F238E27FC236}">
                <a16:creationId xmlns:a16="http://schemas.microsoft.com/office/drawing/2014/main" xmlns="" id="{27F5EEBF-34A9-48CF-83E0-D6D660A5179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942389" y="3739045"/>
            <a:ext cx="1029786" cy="110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sp>
        <p:nvSpPr>
          <p:cNvPr id="23" name="Рисунок 19">
            <a:extLst>
              <a:ext uri="{FF2B5EF4-FFF2-40B4-BE49-F238E27FC236}">
                <a16:creationId xmlns:a16="http://schemas.microsoft.com/office/drawing/2014/main" xmlns="" id="{190A3F46-C204-4178-985D-47AB747A32D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54326" y="5261562"/>
            <a:ext cx="1029786" cy="110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800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presentation-creation.ru/" TargetMode="Externa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3177DD-DF81-4F80-A921-6C4F2C0AA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64B142D-96E1-400F-9902-09D8626B2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23BA0E2-FBA8-48E6-91B5-D882FB555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BD04A-233C-4E8F-A10D-8C0D98297D7F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9981118-B587-4460-83FC-ED85EF5E8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81D7A8-14B2-492F-9F61-6C741CF79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7"/>
            <a:extLst>
              <a:ext uri="{FF2B5EF4-FFF2-40B4-BE49-F238E27FC236}">
                <a16:creationId xmlns:a16="http://schemas.microsoft.com/office/drawing/2014/main" xmlns="" id="{DB681911-E539-4075-B5C8-107AF8BC28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5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55" r:id="rId9"/>
    <p:sldLayoutId id="2147483663" r:id="rId10"/>
    <p:sldLayoutId id="2147483662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709684" y="158182"/>
            <a:ext cx="2715904" cy="1370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      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9684" y="444782"/>
            <a:ext cx="5178331" cy="573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Сегодня школа – это высокопрофессиональный педагогический коллектив, способный решать практически любую поставленную задачу.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Это ученики, мотивированные на высокие учебные результаты; их родители, позитивно настроенные к школе и активно ей помогающие; это славные традиции.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Это удивительная страна, где каждый день не похож на предыдущий, где каждый миг – это поиск чего-то нового, интересного, где нет времени скучать.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Это мир, наполненный яркими событиями, открытиями, незабываемыми впечатлениями.</a:t>
            </a:r>
            <a:endParaRPr lang="ru-RU" sz="2000" b="1" dirty="0">
              <a:ea typeface="Times New Roman"/>
              <a:cs typeface="Times New Roman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9776527-389C-FAB9-19F5-40CD1F82A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818" y="319032"/>
            <a:ext cx="2826809" cy="31829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7DAD953-4599-254B-13B4-0BCE8CEC5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318" y="319033"/>
            <a:ext cx="2826810" cy="3182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0C01A4-AF50-7C24-3E19-5B9649693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318" y="3585525"/>
            <a:ext cx="2826810" cy="30800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BF44D6F-29BB-9753-47CE-7672474AE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817" y="3585525"/>
            <a:ext cx="2758631" cy="310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3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225" y="146762"/>
            <a:ext cx="10515600" cy="808581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Скворцова Марина Юрьевна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xmlns="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3271117" y="1900865"/>
            <a:ext cx="4584172" cy="462955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44 года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нагрудным знаком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«Почётный работник общего образования Российской Федерации»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308" y="456050"/>
            <a:ext cx="4168237" cy="275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" r="8636"/>
          <a:stretch/>
        </p:blipFill>
        <p:spPr bwMode="auto">
          <a:xfrm>
            <a:off x="8170863" y="3264684"/>
            <a:ext cx="2720414" cy="342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E:\Презентация конкурс\DSCF799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45" y="1651047"/>
            <a:ext cx="2756647" cy="366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98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Астанина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Елена Николаевна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2" name="Текст 12">
            <a:extLst>
              <a:ext uri="{FF2B5EF4-FFF2-40B4-BE49-F238E27FC236}">
                <a16:creationId xmlns:a16="http://schemas.microsoft.com/office/drawing/2014/main" xmlns="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3271117" y="1900865"/>
            <a:ext cx="4584172" cy="462955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стаж:30лет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управления образования и науки Липецкой области, Почетной грамотой отдела образования администрации Грязинского муниципального района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4119" t="2700" r="4644" b="6803"/>
          <a:stretch/>
        </p:blipFill>
        <p:spPr>
          <a:xfrm>
            <a:off x="9669347" y="501898"/>
            <a:ext cx="2306472" cy="3238003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406" y="159218"/>
            <a:ext cx="2371941" cy="3386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869" y="3546007"/>
            <a:ext cx="2258714" cy="3183682"/>
          </a:xfrm>
          <a:prstGeom prst="rect">
            <a:avLst/>
          </a:prstGeom>
        </p:spPr>
      </p:pic>
      <p:pic>
        <p:nvPicPr>
          <p:cNvPr id="10242" name="Picture 2" descr="E:\Презентация конкурс\DSCF79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" y="1573306"/>
            <a:ext cx="2850777" cy="389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4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Смыслова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Елена Валерьевна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xmlns="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3363439" y="2492375"/>
            <a:ext cx="4584172" cy="3525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34 года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Министерства просвещения Российской Федерации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Почетной грамотой управления образования и науки Липецкой области,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4" name="Рисунок 13" descr="Save0015.jpg"/>
          <p:cNvPicPr>
            <a:picLocks noChangeAspect="1"/>
          </p:cNvPicPr>
          <p:nvPr/>
        </p:nvPicPr>
        <p:blipFill rotWithShape="1">
          <a:blip r:embed="rId3" cstate="print"/>
          <a:srcRect l="5310" b="2490"/>
          <a:stretch/>
        </p:blipFill>
        <p:spPr>
          <a:xfrm>
            <a:off x="9635627" y="3314782"/>
            <a:ext cx="2377418" cy="3510507"/>
          </a:xfrm>
          <a:prstGeom prst="rect">
            <a:avLst/>
          </a:prstGeom>
        </p:spPr>
      </p:pic>
      <p:pic>
        <p:nvPicPr>
          <p:cNvPr id="11266" name="Picture 2" descr="E:\Презентация конкурс\Smyslo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3" y="1559859"/>
            <a:ext cx="2877670" cy="383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165123"/>
            <a:ext cx="2525490" cy="370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27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314394" y="343291"/>
            <a:ext cx="11149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Попова Ирина Александровна</a:t>
            </a:r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xmlns="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2943571" y="1831112"/>
            <a:ext cx="4584172" cy="392824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lumMod val="50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30 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Грамотами отдела образования Грязинского муниципального района Липецкой области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850" y="1353877"/>
            <a:ext cx="2490179" cy="339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4990" r="7294" b="1558"/>
          <a:stretch/>
        </p:blipFill>
        <p:spPr>
          <a:xfrm>
            <a:off x="7286393" y="3687744"/>
            <a:ext cx="2560806" cy="3165137"/>
          </a:xfrm>
          <a:prstGeom prst="rect">
            <a:avLst/>
          </a:prstGeom>
        </p:spPr>
      </p:pic>
      <p:pic>
        <p:nvPicPr>
          <p:cNvPr id="12290" name="Picture 2" descr="E:\Презентация конкурс\DSCF79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83" y="1711507"/>
            <a:ext cx="2689688" cy="357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59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Новикова Елена Серафимовна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xmlns="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3363439" y="2492375"/>
            <a:ext cx="4584172" cy="3525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30 года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отдела образования  Грязинского муниципального района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707276"/>
            <a:ext cx="3690083" cy="511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E:\Презентация конкурс\DSCF79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600199"/>
            <a:ext cx="2844800" cy="387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1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Кожадей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Галина Леонидовна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xmlns="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3363439" y="2492375"/>
            <a:ext cx="4584172" cy="3525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33 года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Почетными грамотами отдела образования администрации Грязинского муниципального района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3" name="Picture 3" descr="D:\документы рита\010003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193" y="301720"/>
            <a:ext cx="2291929" cy="322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документы рита\010003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2726068"/>
            <a:ext cx="2787687" cy="394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E:\Презентация конкурс\DSCF79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4" y="1721224"/>
            <a:ext cx="2837329" cy="376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26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225" y="284163"/>
            <a:ext cx="10515600" cy="102056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Дронова Елена Ивановна</a:t>
            </a:r>
            <a:endParaRPr lang="ru-RU" sz="6000" dirty="0">
              <a:latin typeface="Monotype Corsiva" pitchFamily="66" charset="0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6" name="Текст 12">
            <a:extLst>
              <a:ext uri="{FF2B5EF4-FFF2-40B4-BE49-F238E27FC236}">
                <a16:creationId xmlns:a16="http://schemas.microsoft.com/office/drawing/2014/main" xmlns="" id="{882AC4CE-3441-7B5E-A31F-B73F09BFD5E6}"/>
              </a:ext>
            </a:extLst>
          </p:cNvPr>
          <p:cNvSpPr txBox="1">
            <a:spLocks/>
          </p:cNvSpPr>
          <p:nvPr/>
        </p:nvSpPr>
        <p:spPr>
          <a:xfrm>
            <a:off x="3468688" y="1914119"/>
            <a:ext cx="4584172" cy="462955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Педагог-психолог, учитель изобразительного искусства  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32 года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управления образования и науки Липецкой области</a:t>
            </a:r>
            <a:endParaRPr lang="ru-RU" dirty="0"/>
          </a:p>
        </p:txBody>
      </p:sp>
      <p:pic>
        <p:nvPicPr>
          <p:cNvPr id="15362" name="Picture 2" descr="E:\Презентация конкурс\DSCF7951_kop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5" y="1546412"/>
            <a:ext cx="2891117" cy="39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511" y="1112606"/>
            <a:ext cx="3400071" cy="455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Чернова Татьяна Сергеевна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2" name="Текст 12">
            <a:extLst>
              <a:ext uri="{FF2B5EF4-FFF2-40B4-BE49-F238E27FC236}">
                <a16:creationId xmlns:a16="http://schemas.microsoft.com/office/drawing/2014/main" xmlns="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2848036" y="2970534"/>
            <a:ext cx="4584172" cy="3525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Социальный педагог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 года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Благодарственными дипломами за активное участие в экологических и социальных проектах.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91" y="1103059"/>
            <a:ext cx="2620551" cy="362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042" y="3081819"/>
            <a:ext cx="2410450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E:\Презентация конкурс\DSCF79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4" y="1622702"/>
            <a:ext cx="2562447" cy="343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ownloads\photo_2024-02-04_15-22-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042" y="268666"/>
            <a:ext cx="2257870" cy="296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0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Бурдаева Людмила Александровна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3376102" y="1980939"/>
            <a:ext cx="4962679" cy="3525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музыки 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среднее специальное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37 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Министерства просвещения Российской Федерации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4" t="2119" r="5737" b="1927"/>
          <a:stretch/>
        </p:blipFill>
        <p:spPr bwMode="auto">
          <a:xfrm>
            <a:off x="8761862" y="905514"/>
            <a:ext cx="3138986" cy="476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E:\Презентация конкурс\DSCF79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6" y="1605516"/>
            <a:ext cx="2849525" cy="390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75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Бурдаева Людмила Александровна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2" name="Текст 12">
            <a:extLst>
              <a:ext uri="{FF2B5EF4-FFF2-40B4-BE49-F238E27FC236}">
                <a16:creationId xmlns:a16="http://schemas.microsoft.com/office/drawing/2014/main" xmlns="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3363439" y="2492375"/>
            <a:ext cx="4584172" cy="3525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ритмики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27 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Почётными грамотами отдела образования администрации Грязинского муниципального района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46" y="382310"/>
            <a:ext cx="2363569" cy="32701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263" y="3262575"/>
            <a:ext cx="2462067" cy="3425299"/>
          </a:xfrm>
          <a:prstGeom prst="rect">
            <a:avLst/>
          </a:prstGeom>
        </p:spPr>
      </p:pic>
      <p:pic>
        <p:nvPicPr>
          <p:cNvPr id="18434" name="Picture 2" descr="E:\Презентация конкурс\Amburtsev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78" y="1650384"/>
            <a:ext cx="2750862" cy="368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97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709684" y="158182"/>
            <a:ext cx="10713492" cy="1370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      </a:t>
            </a:r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Фокина Екатерина Ивановна</a:t>
            </a:r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xmlns="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3351537" y="2055191"/>
            <a:ext cx="5008726" cy="385509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Директор </a:t>
            </a:r>
          </a:p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34 года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Управленческий стаж: 17 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Министерства просвещения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Заслуженный работник образования Липецкой области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8" t="3385" r="2582" b="5598"/>
          <a:stretch/>
        </p:blipFill>
        <p:spPr bwMode="auto">
          <a:xfrm>
            <a:off x="8360263" y="1146412"/>
            <a:ext cx="3599725" cy="249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687" y="3821373"/>
            <a:ext cx="3442301" cy="248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E:\Презентация конкурс\DSCF79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0" y="1528548"/>
            <a:ext cx="2918011" cy="392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85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314394" y="343291"/>
            <a:ext cx="11149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Энгель Виктория Сергеевна</a:t>
            </a:r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xmlns="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3698483" y="1875365"/>
            <a:ext cx="4584172" cy="392824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lumMod val="50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среднее профессиональное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8 лет</a:t>
            </a:r>
            <a:endParaRPr lang="ru-RU" dirty="0"/>
          </a:p>
          <a:p>
            <a:endParaRPr lang="ru-RU" dirty="0"/>
          </a:p>
        </p:txBody>
      </p:sp>
      <p:pic>
        <p:nvPicPr>
          <p:cNvPr id="19458" name="Picture 2" descr="E:\Презентация конкурс\Engel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74" y="1743740"/>
            <a:ext cx="2786214" cy="364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34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Колесников Дмитрий Леонидович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2" name="Текст 12">
            <a:extLst>
              <a:ext uri="{FF2B5EF4-FFF2-40B4-BE49-F238E27FC236}">
                <a16:creationId xmlns:a16="http://schemas.microsoft.com/office/drawing/2014/main" xmlns="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4183063" y="1852613"/>
            <a:ext cx="4584172" cy="462955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физической культуры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15 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1506" name="Picture 2" descr="E:\Презентация конкурс\DSCF79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2" y="1790498"/>
            <a:ext cx="3009014" cy="380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7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Мурушкина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Елена Владимировна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2" name="Текст 12">
            <a:extLst>
              <a:ext uri="{FF2B5EF4-FFF2-40B4-BE49-F238E27FC236}">
                <a16:creationId xmlns:a16="http://schemas.microsoft.com/office/drawing/2014/main" xmlns="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4183063" y="1852613"/>
            <a:ext cx="4584172" cy="462955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Учитель-логопед 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21 год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отдела образования администрации Грязинского муниципального района за достигнутые успехи в обучении и воспитании подрастающего поколения.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482" name="Picture 2" descr="E:\Презентация конкурс\DSCF79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20" y="1753486"/>
            <a:ext cx="2882680" cy="373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18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FCFF998-36F0-FE08-2B64-74A5981DC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869"/>
          <a:stretch/>
        </p:blipFill>
        <p:spPr>
          <a:xfrm>
            <a:off x="3845427" y="353750"/>
            <a:ext cx="2531160" cy="26006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A025537-DEB3-D14F-C9ED-7CF13B779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993" y="343291"/>
            <a:ext cx="1779588" cy="2373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ФИНАЛ\IMG_0487.jpg">
            <a:extLst>
              <a:ext uri="{FF2B5EF4-FFF2-40B4-BE49-F238E27FC236}">
                <a16:creationId xmlns:a16="http://schemas.microsoft.com/office/drawing/2014/main" xmlns="" id="{AFF18219-E41C-016E-2852-FD2E47BE2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938" y="2615604"/>
            <a:ext cx="2883561" cy="1922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A566D45-508F-C53B-7AB9-CB854CF82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167" y="353751"/>
            <a:ext cx="1802798" cy="2404828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7113C696-4D0B-834B-A45A-FD589B78E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794" y="334750"/>
            <a:ext cx="2278446" cy="303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A1957D2F-C701-5C01-9869-25668177F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385" y="2615604"/>
            <a:ext cx="2633179" cy="351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8988C73-0834-DCD5-BF5B-C4238689D3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406" y="2569420"/>
            <a:ext cx="1918990" cy="28728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8C35D65-C557-D20E-8141-69D7A0B1AD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343" t="8751" r="11680" b="7499"/>
          <a:stretch/>
        </p:blipFill>
        <p:spPr>
          <a:xfrm>
            <a:off x="8475974" y="4345483"/>
            <a:ext cx="3252441" cy="21587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C8A8985-2A0D-FE3D-A879-B04C1C1792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7496" y="4358320"/>
            <a:ext cx="2861239" cy="21459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D9031FD-D5E0-6EBD-7E8A-E35F4007E51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86" t="4582" r="19218" b="13220"/>
          <a:stretch/>
        </p:blipFill>
        <p:spPr>
          <a:xfrm>
            <a:off x="3783511" y="2415407"/>
            <a:ext cx="2655122" cy="41078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BA1DFA3-FAD5-A22B-016F-D5E7A24AD93E}"/>
              </a:ext>
            </a:extLst>
          </p:cNvPr>
          <p:cNvSpPr txBox="1"/>
          <p:nvPr/>
        </p:nvSpPr>
        <p:spPr>
          <a:xfrm>
            <a:off x="295275" y="1281251"/>
            <a:ext cx="34261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 года в год многое 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школе меняется, но одно остается неизменным: школа по-прежнему существует только для детей и старается дать ребятам и их родителям пространство благополучия, успеха и безопасности.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49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541" y="29132"/>
            <a:ext cx="10515600" cy="953508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Сосина  Светлана Ивановна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2" name="Текст 12">
            <a:extLst>
              <a:ext uri="{FF2B5EF4-FFF2-40B4-BE49-F238E27FC236}">
                <a16:creationId xmlns:a16="http://schemas.microsoft.com/office/drawing/2014/main" xmlns="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3122592" y="2114904"/>
            <a:ext cx="4858322" cy="440440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Заместитель директора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26 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Министерства просвещения Российской Федерации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Дипломом Всероссийского открытого конкурса дополнительных общеобразовательных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(общеразвивающих) программ «Образовательный ОЛИМП-2022 »(2место)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14" y="752112"/>
            <a:ext cx="3869892" cy="2502626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543" y="3254738"/>
            <a:ext cx="2415653" cy="334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Презентация конкурс\DSCF79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6" y="1471501"/>
            <a:ext cx="2823882" cy="387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25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2648" cy="1325563"/>
          </a:xfrm>
        </p:spPr>
        <p:txBody>
          <a:bodyPr>
            <a:noAutofit/>
          </a:bodyPr>
          <a:lstStyle/>
          <a:p>
            <a:r>
              <a:rPr lang="ru-RU" sz="6000" dirty="0" err="1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Подласова</a:t>
            </a:r>
            <a:r>
              <a:rPr lang="ru-RU" sz="600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 Светлана Александровна</a:t>
            </a:r>
            <a:br>
              <a:rPr lang="ru-RU" sz="600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6000" dirty="0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2" name="Текст 12">
            <a:extLst>
              <a:ext uri="{FF2B5EF4-FFF2-40B4-BE49-F238E27FC236}">
                <a16:creationId xmlns:a16="http://schemas.microsoft.com/office/drawing/2014/main" xmlns="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3468688" y="1989727"/>
            <a:ext cx="4584172" cy="462955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lumMod val="50000"/>
                <a:alpha val="40000"/>
              </a:schemeClr>
            </a:glow>
          </a:effectLst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Советник директора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 воспитанию и по взаимодействию с детскими общественными объединениями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30 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управления образования и науки Липецкой области, Почетной грамотой лауреата конкурса «Учитель года-2021»(2 место)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3740343"/>
            <a:ext cx="2077576" cy="293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151" y="1132028"/>
            <a:ext cx="2059106" cy="292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E:\Презентация конкурс\DSCF79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3" y="1532965"/>
            <a:ext cx="2921493" cy="3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8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314394" y="156405"/>
            <a:ext cx="11149725" cy="119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Веревкина Людмила Вениаминовна</a:t>
            </a:r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xmlns="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3271117" y="1900865"/>
            <a:ext cx="4689516" cy="440440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32 год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Министерства просвещения Российской Федерации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Дипломом Всероссийского открытого конкурса дополнительных общеобразовательных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(общеразвивающих) программ «Образовательный ОЛИМП-2022»(2место)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brightnessContrast bright="2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10"/>
          <a:stretch/>
        </p:blipFill>
        <p:spPr bwMode="auto">
          <a:xfrm>
            <a:off x="7851451" y="987829"/>
            <a:ext cx="3774057" cy="264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D:\Грамоты\Педагоги\2 место Веревкина Олимп(всеросс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327" y="3634106"/>
            <a:ext cx="2325918" cy="322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Презентация конкурс\DSCF79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94" y="1559858"/>
            <a:ext cx="2859111" cy="383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9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225" y="133114"/>
            <a:ext cx="10515600" cy="970756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Чиженок Ольга Владимировна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xmlns="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2926407" y="1852613"/>
            <a:ext cx="4584172" cy="421778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38 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Министерства образования и науки Российской Федерации, Юбилейной медалью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«Во славу Липецкой области»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Заслуженный работник образования Липецкой области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647" y="422375"/>
            <a:ext cx="4164012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097" y="2672538"/>
            <a:ext cx="3992562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3789343"/>
            <a:ext cx="2115652" cy="306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Презентация конкурс\DSCF797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6" y="1510605"/>
            <a:ext cx="2765042" cy="381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1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225" y="269590"/>
            <a:ext cx="10515600" cy="1013297"/>
          </a:xfrm>
        </p:spPr>
        <p:txBody>
          <a:bodyPr>
            <a:normAutofit/>
          </a:bodyPr>
          <a:lstStyle/>
          <a:p>
            <a:pPr algn="ctr"/>
            <a:r>
              <a:rPr lang="ru-RU" sz="4800" dirty="0" err="1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Колыхалова</a:t>
            </a: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4800" dirty="0" err="1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Аксана</a:t>
            </a: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Викторовна</a:t>
            </a: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2" name="Текст 12">
            <a:extLst>
              <a:ext uri="{FF2B5EF4-FFF2-40B4-BE49-F238E27FC236}">
                <a16:creationId xmlns:a16="http://schemas.microsoft.com/office/drawing/2014/main" xmlns="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3271117" y="1900865"/>
            <a:ext cx="4584172" cy="462955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31 год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отдела образования администрации Грязинского муниципального района, Почетной грамотой лауреата конкурса «Учитель года-2020»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(2 место)</a:t>
            </a:r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67" y="978670"/>
            <a:ext cx="2328074" cy="325022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3420962"/>
            <a:ext cx="2289610" cy="329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E:\Презентация конкурс\DSCF79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1" y="1546412"/>
            <a:ext cx="2869853" cy="380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44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463" y="130179"/>
            <a:ext cx="10515600" cy="847720"/>
          </a:xfrm>
        </p:spPr>
        <p:txBody>
          <a:bodyPr>
            <a:normAutofit fontScale="90000"/>
          </a:bodyPr>
          <a:lstStyle/>
          <a:p>
            <a:r>
              <a:rPr lang="ru-RU" sz="600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Круглова Алина Анатольевна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5" name="Текст 12">
            <a:extLst>
              <a:ext uri="{FF2B5EF4-FFF2-40B4-BE49-F238E27FC236}">
                <a16:creationId xmlns:a16="http://schemas.microsoft.com/office/drawing/2014/main" xmlns="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3271117" y="1900865"/>
            <a:ext cx="4584172" cy="462955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31 год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Министерства просвещения Российской Федерации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6">
            <a:extLst>
              <a:ext uri="{FF2B5EF4-FFF2-40B4-BE49-F238E27FC236}">
                <a16:creationId xmlns:a16="http://schemas.microsoft.com/office/drawing/2014/main" xmlns="" id="{496F9E7E-AE60-380A-B512-7B0760508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1" y="848968"/>
            <a:ext cx="3639270" cy="5218343"/>
          </a:xfrm>
          <a:prstGeom prst="rect">
            <a:avLst/>
          </a:prstGeom>
        </p:spPr>
      </p:pic>
      <p:pic>
        <p:nvPicPr>
          <p:cNvPr id="7170" name="Picture 2" descr="E:\Презентация конкурс\DSCF79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7" y="1528486"/>
            <a:ext cx="2813917" cy="38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8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314394" y="343291"/>
            <a:ext cx="11149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Евсина Ирина Юрьевна</a:t>
            </a:r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xmlns="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3320089" y="2051239"/>
            <a:ext cx="4584172" cy="392824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lumMod val="50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32 года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Министерства просвещения Российской Федерации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194" name="Picture 2" descr="E:\Презентация конкурс\DSCF79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94" y="1668853"/>
            <a:ext cx="2783541" cy="375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834" y="1559859"/>
            <a:ext cx="3281083" cy="441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7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10112</TotalTime>
  <Words>1056</Words>
  <Application>Microsoft Office PowerPoint</Application>
  <PresentationFormat>Произвольный</PresentationFormat>
  <Paragraphs>261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Сосина  Светлана Ивановна</vt:lpstr>
      <vt:lpstr>Подласова  Светлана Александровна </vt:lpstr>
      <vt:lpstr>Презентация PowerPoint</vt:lpstr>
      <vt:lpstr>Чиженок Ольга Владимировна</vt:lpstr>
      <vt:lpstr>Колыхалова  Аксана Викторовна</vt:lpstr>
      <vt:lpstr>Круглова Алина Анатольевна</vt:lpstr>
      <vt:lpstr>Презентация PowerPoint</vt:lpstr>
      <vt:lpstr>Скворцова Марина Юрьевна</vt:lpstr>
      <vt:lpstr>Астанина Елена Николаевна</vt:lpstr>
      <vt:lpstr>Смыслова Елена Валерьевна</vt:lpstr>
      <vt:lpstr>Презентация PowerPoint</vt:lpstr>
      <vt:lpstr>Новикова Елена Серафимовна</vt:lpstr>
      <vt:lpstr>Кожадей Галина Леонидовна</vt:lpstr>
      <vt:lpstr>Дронова Елена Ивановна</vt:lpstr>
      <vt:lpstr>Чернова Татьяна Сергеевна</vt:lpstr>
      <vt:lpstr>Бурдаева Людмила Александровна</vt:lpstr>
      <vt:lpstr>Бурдаева Людмила Александровна</vt:lpstr>
      <vt:lpstr>Презентация PowerPoint</vt:lpstr>
      <vt:lpstr>Колесников Дмитрий Леонидович</vt:lpstr>
      <vt:lpstr>Мурушкина Елена Владимировна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USER</cp:lastModifiedBy>
  <cp:revision>158</cp:revision>
  <dcterms:created xsi:type="dcterms:W3CDTF">2021-12-09T11:10:51Z</dcterms:created>
  <dcterms:modified xsi:type="dcterms:W3CDTF">2024-02-13T19:17:07Z</dcterms:modified>
</cp:coreProperties>
</file>